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9"/>
  </p:notesMasterIdLst>
  <p:sldIdLst>
    <p:sldId id="313" r:id="rId5"/>
    <p:sldId id="339" r:id="rId6"/>
    <p:sldId id="315" r:id="rId7"/>
    <p:sldId id="316" r:id="rId8"/>
    <p:sldId id="338" r:id="rId9"/>
    <p:sldId id="332" r:id="rId10"/>
    <p:sldId id="269" r:id="rId11"/>
    <p:sldId id="312" r:id="rId12"/>
    <p:sldId id="308" r:id="rId13"/>
    <p:sldId id="310" r:id="rId14"/>
    <p:sldId id="318" r:id="rId15"/>
    <p:sldId id="319" r:id="rId16"/>
    <p:sldId id="320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266" r:id="rId25"/>
    <p:sldId id="328" r:id="rId26"/>
    <p:sldId id="337" r:id="rId27"/>
    <p:sldId id="329" r:id="rId2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DM Sans" pitchFamily="2" charset="0"/>
      <p:regular r:id="rId36"/>
      <p:bold r:id="rId37"/>
      <p:italic r:id="rId38"/>
      <p:boldItalic r:id="rId39"/>
    </p:embeddedFont>
    <p:embeddedFont>
      <p:font typeface="Helvetica" panose="020B0604020202020204" pitchFamily="34" charset="0"/>
      <p:regular r:id="rId40"/>
      <p:bold r:id="rId41"/>
      <p:italic r:id="rId42"/>
      <p:boldItalic r:id="rId43"/>
    </p:embeddedFont>
    <p:embeddedFont>
      <p:font typeface="Oswald" panose="00000500000000000000" pitchFamily="2" charset="0"/>
      <p:regular r:id="rId44"/>
      <p:bold r:id="rId45"/>
    </p:embeddedFont>
    <p:embeddedFont>
      <p:font typeface="Oswald ExtraLight" panose="00000300000000000000" pitchFamily="2" charset="0"/>
      <p:regular r:id="rId46"/>
      <p:bold r:id="rId47"/>
    </p:embeddedFont>
    <p:embeddedFont>
      <p:font typeface="Palatino Linotype" panose="02040502050505030304" pitchFamily="18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01" userDrawn="1">
          <p15:clr>
            <a:srgbClr val="9AA0A6"/>
          </p15:clr>
        </p15:guide>
        <p15:guide id="2" orient="horz" pos="733" userDrawn="1">
          <p15:clr>
            <a:srgbClr val="9AA0A6"/>
          </p15:clr>
        </p15:guide>
        <p15:guide id="3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FFF3"/>
    <a:srgbClr val="3FF5E1"/>
    <a:srgbClr val="2619AA"/>
    <a:srgbClr val="8F1EA0"/>
    <a:srgbClr val="6DBCB3"/>
    <a:srgbClr val="B9B9B9"/>
    <a:srgbClr val="7469BB"/>
    <a:srgbClr val="85B9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A9243B-E1A7-40A7-97DE-5C0E75DD51B1}">
  <a:tblStyle styleId="{9EA9243B-E1A7-40A7-97DE-5C0E75DD51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1085" y="72"/>
      </p:cViewPr>
      <p:guideLst>
        <p:guide orient="horz" pos="601"/>
        <p:guide orient="horz" pos="73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4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font" Target="fonts/font1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Oswald" panose="00000500000000000000" pitchFamily="2" charset="0"/>
              </a:rPr>
              <a:t>Mean</a:t>
            </a:r>
            <a:r>
              <a:rPr lang="en-US" baseline="0" dirty="0">
                <a:latin typeface="Oswald" panose="00000500000000000000" pitchFamily="2" charset="0"/>
              </a:rPr>
              <a:t> Intensity</a:t>
            </a:r>
            <a:endParaRPr lang="en-US" dirty="0">
              <a:latin typeface="Oswald" panose="000005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Ref.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200 EGP</c:v>
                </c:pt>
                <c:pt idx="1">
                  <c:v>100 EGP</c:v>
                </c:pt>
                <c:pt idx="2">
                  <c:v>100 dollar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28.9</c:v>
                </c:pt>
                <c:pt idx="1">
                  <c:v>29</c:v>
                </c:pt>
                <c:pt idx="2">
                  <c:v>23.6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9E-44EE-BD7B-2E485F4D92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200 EGP</c:v>
                </c:pt>
                <c:pt idx="1">
                  <c:v>100 EGP</c:v>
                </c:pt>
                <c:pt idx="2">
                  <c:v>100 dollar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33.1</c:v>
                </c:pt>
                <c:pt idx="1">
                  <c:v>32.1</c:v>
                </c:pt>
                <c:pt idx="2">
                  <c:v>23.4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9E-44EE-BD7B-2E485F4D92E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Fake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200 EGP</c:v>
                </c:pt>
                <c:pt idx="1">
                  <c:v>100 EGP</c:v>
                </c:pt>
                <c:pt idx="2">
                  <c:v>100 dollar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46.4</c:v>
                </c:pt>
                <c:pt idx="1">
                  <c:v>35.299999999999997</c:v>
                </c:pt>
                <c:pt idx="2">
                  <c:v>29.4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9E-44EE-BD7B-2E485F4D92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1139176"/>
        <c:axId val="471138096"/>
      </c:barChart>
      <c:catAx>
        <c:axId val="471139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138096"/>
        <c:crosses val="autoZero"/>
        <c:auto val="1"/>
        <c:lblAlgn val="ctr"/>
        <c:lblOffset val="100"/>
        <c:noMultiLvlLbl val="0"/>
      </c:catAx>
      <c:valAx>
        <c:axId val="47113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139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Oswald" panose="00000500000000000000" pitchFamily="2" charset="0"/>
              </a:rPr>
              <a:t>HOG</a:t>
            </a:r>
            <a:r>
              <a:rPr lang="en-US" baseline="0" dirty="0">
                <a:latin typeface="Oswald" panose="00000500000000000000" pitchFamily="2" charset="0"/>
              </a:rPr>
              <a:t> Distance</a:t>
            </a:r>
            <a:endParaRPr lang="en-US" dirty="0">
              <a:latin typeface="Oswald" panose="00000500000000000000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100 EGP</c:v>
                </c:pt>
                <c:pt idx="1">
                  <c:v>20 dollar</c:v>
                </c:pt>
                <c:pt idx="2">
                  <c:v>50 euro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40.4</c:v>
                </c:pt>
                <c:pt idx="1">
                  <c:v>23.9</c:v>
                </c:pt>
                <c:pt idx="2">
                  <c:v>41.1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93-496B-AF78-FC6DEEE75F7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Fake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100 EGP</c:v>
                </c:pt>
                <c:pt idx="1">
                  <c:v>20 dollar</c:v>
                </c:pt>
                <c:pt idx="2">
                  <c:v>50 euro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48.8</c:v>
                </c:pt>
                <c:pt idx="1">
                  <c:v>38.25</c:v>
                </c:pt>
                <c:pt idx="2">
                  <c:v>38.799999999999997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93-496B-AF78-FC6DEEE75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2884648"/>
        <c:axId val="462883208"/>
      </c:barChart>
      <c:catAx>
        <c:axId val="462884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883208"/>
        <c:crosses val="autoZero"/>
        <c:auto val="1"/>
        <c:lblAlgn val="ctr"/>
        <c:lblOffset val="100"/>
        <c:noMultiLvlLbl val="0"/>
      </c:catAx>
      <c:valAx>
        <c:axId val="462883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884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67829E-EACF-4AC4-B56B-8BA7EF8665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F90AD76-9496-40E5-8FAF-2309C3476A04}">
      <dgm:prSet custT="1"/>
      <dgm:spPr/>
      <dgm:t>
        <a:bodyPr/>
        <a:lstStyle/>
        <a:p>
          <a:r>
            <a:rPr lang="en-US" sz="2300" dirty="0">
              <a:latin typeface="Oswald" panose="00000500000000000000" pitchFamily="2" charset="0"/>
              <a:cs typeface="Arial" panose="020B0604020202020204" pitchFamily="34" charset="0"/>
            </a:rPr>
            <a:t>Edge detection using canny can successfully be used for fake currency recognition.</a:t>
          </a:r>
        </a:p>
      </dgm:t>
    </dgm:pt>
    <dgm:pt modelId="{31D9952D-6CFE-400F-A1AB-1FD13C4BFE10}" type="parTrans" cxnId="{35BF53D1-28EC-437D-9A19-258214CDFC09}">
      <dgm:prSet/>
      <dgm:spPr/>
      <dgm:t>
        <a:bodyPr/>
        <a:lstStyle/>
        <a:p>
          <a:endParaRPr lang="en-US"/>
        </a:p>
      </dgm:t>
    </dgm:pt>
    <dgm:pt modelId="{1E122E11-C511-45B8-9652-76DC65C68158}" type="sibTrans" cxnId="{35BF53D1-28EC-437D-9A19-258214CDFC09}">
      <dgm:prSet/>
      <dgm:spPr/>
      <dgm:t>
        <a:bodyPr/>
        <a:lstStyle/>
        <a:p>
          <a:endParaRPr lang="en-US"/>
        </a:p>
      </dgm:t>
    </dgm:pt>
    <dgm:pt modelId="{6C8FB339-4893-4E9F-BC67-045CD5A8638E}">
      <dgm:prSet custT="1"/>
      <dgm:spPr/>
      <dgm:t>
        <a:bodyPr/>
        <a:lstStyle/>
        <a:p>
          <a:r>
            <a:rPr lang="en-US" sz="1800" dirty="0">
              <a:latin typeface="Oswald" panose="00000500000000000000" pitchFamily="2" charset="0"/>
              <a:cs typeface="Arial" panose="020B0604020202020204" pitchFamily="34" charset="0"/>
            </a:rPr>
            <a:t>Limitations such as low-quality input images can cause detection technology to fail, so it is necessary to check specific image specifications to ensure program success.</a:t>
          </a:r>
        </a:p>
      </dgm:t>
    </dgm:pt>
    <dgm:pt modelId="{3BC5ED58-EE62-4283-8850-BEA964192880}" type="parTrans" cxnId="{9CE67C22-79DC-49BC-A443-49CDEA257ECD}">
      <dgm:prSet/>
      <dgm:spPr/>
      <dgm:t>
        <a:bodyPr/>
        <a:lstStyle/>
        <a:p>
          <a:endParaRPr lang="en-US"/>
        </a:p>
      </dgm:t>
    </dgm:pt>
    <dgm:pt modelId="{C36F3269-3C34-4E05-83FA-0AC312E58BB7}" type="sibTrans" cxnId="{9CE67C22-79DC-49BC-A443-49CDEA257ECD}">
      <dgm:prSet/>
      <dgm:spPr/>
      <dgm:t>
        <a:bodyPr/>
        <a:lstStyle/>
        <a:p>
          <a:endParaRPr lang="en-US"/>
        </a:p>
      </dgm:t>
    </dgm:pt>
    <dgm:pt modelId="{A0E423AD-C999-4D56-894B-0406B03232A6}">
      <dgm:prSet custT="1"/>
      <dgm:spPr/>
      <dgm:t>
        <a:bodyPr/>
        <a:lstStyle/>
        <a:p>
          <a:r>
            <a:rPr lang="en-US" sz="2300" dirty="0">
              <a:latin typeface="Oswald" panose="00000500000000000000" pitchFamily="2" charset="0"/>
              <a:cs typeface="Arial" panose="020B0604020202020204" pitchFamily="34" charset="0"/>
            </a:rPr>
            <a:t>As a future work, we can use machine learning by training it on a large dataset and o</a:t>
          </a:r>
          <a:r>
            <a:rPr lang="en-US" sz="2300" dirty="0">
              <a:latin typeface="Oswald" panose="00000500000000000000" pitchFamily="2" charset="0"/>
            </a:rPr>
            <a:t>ptimizing for real-time implementation.</a:t>
          </a:r>
          <a:endParaRPr lang="en-US" sz="2300" dirty="0">
            <a:latin typeface="Oswald" panose="00000500000000000000" pitchFamily="2" charset="0"/>
            <a:cs typeface="Arial" panose="020B0604020202020204" pitchFamily="34" charset="0"/>
          </a:endParaRPr>
        </a:p>
      </dgm:t>
    </dgm:pt>
    <dgm:pt modelId="{14B30CC3-EEBE-4900-A592-8FEE2507EF05}" type="parTrans" cxnId="{17C8C0C2-2548-4C4B-A544-404F302318EA}">
      <dgm:prSet/>
      <dgm:spPr/>
      <dgm:t>
        <a:bodyPr/>
        <a:lstStyle/>
        <a:p>
          <a:endParaRPr lang="en-US"/>
        </a:p>
      </dgm:t>
    </dgm:pt>
    <dgm:pt modelId="{FE63AB59-6843-4048-9674-C004E318CA15}" type="sibTrans" cxnId="{17C8C0C2-2548-4C4B-A544-404F302318EA}">
      <dgm:prSet/>
      <dgm:spPr/>
      <dgm:t>
        <a:bodyPr/>
        <a:lstStyle/>
        <a:p>
          <a:endParaRPr lang="en-US"/>
        </a:p>
      </dgm:t>
    </dgm:pt>
    <dgm:pt modelId="{D9D80CC2-3866-425D-BBE3-E42355194E40}" type="pres">
      <dgm:prSet presAssocID="{F967829E-EACF-4AC4-B56B-8BA7EF8665BC}" presName="root" presStyleCnt="0">
        <dgm:presLayoutVars>
          <dgm:dir/>
          <dgm:resizeHandles val="exact"/>
        </dgm:presLayoutVars>
      </dgm:prSet>
      <dgm:spPr/>
    </dgm:pt>
    <dgm:pt modelId="{5A66C71D-310A-4EDC-9878-919557AB4694}" type="pres">
      <dgm:prSet presAssocID="{CF90AD76-9496-40E5-8FAF-2309C3476A04}" presName="compNode" presStyleCnt="0"/>
      <dgm:spPr/>
    </dgm:pt>
    <dgm:pt modelId="{454AAD55-6306-4765-AF93-1B6962279226}" type="pres">
      <dgm:prSet presAssocID="{CF90AD76-9496-40E5-8FAF-2309C3476A04}" presName="bgRect" presStyleLbl="bgShp" presStyleIdx="0" presStyleCnt="3"/>
      <dgm:spPr>
        <a:solidFill>
          <a:srgbClr val="8F1EA0"/>
        </a:solidFill>
      </dgm:spPr>
    </dgm:pt>
    <dgm:pt modelId="{B6C367E6-3D9E-44FE-94C5-3FE6736FE9DB}" type="pres">
      <dgm:prSet presAssocID="{CF90AD76-9496-40E5-8FAF-2309C3476A0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80807403-50D6-47B0-AE39-1400E1AF5E72}" type="pres">
      <dgm:prSet presAssocID="{CF90AD76-9496-40E5-8FAF-2309C3476A04}" presName="spaceRect" presStyleCnt="0"/>
      <dgm:spPr/>
    </dgm:pt>
    <dgm:pt modelId="{20A6B517-340F-4EA3-90E4-BCE4A4974572}" type="pres">
      <dgm:prSet presAssocID="{CF90AD76-9496-40E5-8FAF-2309C3476A04}" presName="parTx" presStyleLbl="revTx" presStyleIdx="0" presStyleCnt="3">
        <dgm:presLayoutVars>
          <dgm:chMax val="0"/>
          <dgm:chPref val="0"/>
        </dgm:presLayoutVars>
      </dgm:prSet>
      <dgm:spPr/>
    </dgm:pt>
    <dgm:pt modelId="{E1238619-FAA7-45E1-A234-23F890B75D61}" type="pres">
      <dgm:prSet presAssocID="{1E122E11-C511-45B8-9652-76DC65C68158}" presName="sibTrans" presStyleCnt="0"/>
      <dgm:spPr/>
    </dgm:pt>
    <dgm:pt modelId="{BE895F4C-F573-4E27-AE8A-0A0071C7533F}" type="pres">
      <dgm:prSet presAssocID="{6C8FB339-4893-4E9F-BC67-045CD5A8638E}" presName="compNode" presStyleCnt="0"/>
      <dgm:spPr/>
    </dgm:pt>
    <dgm:pt modelId="{E1F45D2C-A03F-4834-AF18-6C7881687256}" type="pres">
      <dgm:prSet presAssocID="{6C8FB339-4893-4E9F-BC67-045CD5A8638E}" presName="bgRect" presStyleLbl="bgShp" presStyleIdx="1" presStyleCnt="3"/>
      <dgm:spPr>
        <a:solidFill>
          <a:schemeClr val="accent3">
            <a:lumMod val="75000"/>
          </a:schemeClr>
        </a:solidFill>
      </dgm:spPr>
    </dgm:pt>
    <dgm:pt modelId="{903A0E4E-8876-489D-9E68-9CDF768658A1}" type="pres">
      <dgm:prSet presAssocID="{6C8FB339-4893-4E9F-BC67-045CD5A863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Cross with solid fill"/>
        </a:ext>
      </dgm:extLst>
    </dgm:pt>
    <dgm:pt modelId="{A2F9789F-FE31-4A99-BDED-35A7CC7F19D0}" type="pres">
      <dgm:prSet presAssocID="{6C8FB339-4893-4E9F-BC67-045CD5A8638E}" presName="spaceRect" presStyleCnt="0"/>
      <dgm:spPr/>
    </dgm:pt>
    <dgm:pt modelId="{E442686C-AFDF-45EC-A6B3-16FDAD374F70}" type="pres">
      <dgm:prSet presAssocID="{6C8FB339-4893-4E9F-BC67-045CD5A8638E}" presName="parTx" presStyleLbl="revTx" presStyleIdx="1" presStyleCnt="3">
        <dgm:presLayoutVars>
          <dgm:chMax val="0"/>
          <dgm:chPref val="0"/>
        </dgm:presLayoutVars>
      </dgm:prSet>
      <dgm:spPr/>
    </dgm:pt>
    <dgm:pt modelId="{3897B281-EB45-4A25-BE4A-C26A9CE21B41}" type="pres">
      <dgm:prSet presAssocID="{C36F3269-3C34-4E05-83FA-0AC312E58BB7}" presName="sibTrans" presStyleCnt="0"/>
      <dgm:spPr/>
    </dgm:pt>
    <dgm:pt modelId="{7880CC7D-32FE-4A6B-9982-25BE3804FFCD}" type="pres">
      <dgm:prSet presAssocID="{A0E423AD-C999-4D56-894B-0406B03232A6}" presName="compNode" presStyleCnt="0"/>
      <dgm:spPr/>
    </dgm:pt>
    <dgm:pt modelId="{D2AA6D9C-F78C-471C-AE5B-464CF4D47727}" type="pres">
      <dgm:prSet presAssocID="{A0E423AD-C999-4D56-894B-0406B03232A6}" presName="bgRect" presStyleLbl="bgShp" presStyleIdx="2" presStyleCnt="3"/>
      <dgm:spPr>
        <a:solidFill>
          <a:srgbClr val="2619AA"/>
        </a:solidFill>
      </dgm:spPr>
    </dgm:pt>
    <dgm:pt modelId="{01629651-AD22-46A4-81CF-87B4903C6ED7}" type="pres">
      <dgm:prSet presAssocID="{A0E423AD-C999-4D56-894B-0406B03232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9E5A1AA-3943-49D4-8184-A8D5BA4D5CC3}" type="pres">
      <dgm:prSet presAssocID="{A0E423AD-C999-4D56-894B-0406B03232A6}" presName="spaceRect" presStyleCnt="0"/>
      <dgm:spPr/>
    </dgm:pt>
    <dgm:pt modelId="{BCBC7A6F-5884-4365-80D2-24576A6E347A}" type="pres">
      <dgm:prSet presAssocID="{A0E423AD-C999-4D56-894B-0406B03232A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6C5A41A-8750-4C6C-886A-74CDBC7D6248}" type="presOf" srcId="{F967829E-EACF-4AC4-B56B-8BA7EF8665BC}" destId="{D9D80CC2-3866-425D-BBE3-E42355194E40}" srcOrd="0" destOrd="0" presId="urn:microsoft.com/office/officeart/2018/2/layout/IconVerticalSolidList"/>
    <dgm:cxn modelId="{9CE67C22-79DC-49BC-A443-49CDEA257ECD}" srcId="{F967829E-EACF-4AC4-B56B-8BA7EF8665BC}" destId="{6C8FB339-4893-4E9F-BC67-045CD5A8638E}" srcOrd="1" destOrd="0" parTransId="{3BC5ED58-EE62-4283-8850-BEA964192880}" sibTransId="{C36F3269-3C34-4E05-83FA-0AC312E58BB7}"/>
    <dgm:cxn modelId="{53D5485F-8694-402A-A4EF-1688CB2F39E7}" type="presOf" srcId="{6C8FB339-4893-4E9F-BC67-045CD5A8638E}" destId="{E442686C-AFDF-45EC-A6B3-16FDAD374F70}" srcOrd="0" destOrd="0" presId="urn:microsoft.com/office/officeart/2018/2/layout/IconVerticalSolidList"/>
    <dgm:cxn modelId="{87EB5954-64A5-430B-89BD-C9E0F5A38AB9}" type="presOf" srcId="{A0E423AD-C999-4D56-894B-0406B03232A6}" destId="{BCBC7A6F-5884-4365-80D2-24576A6E347A}" srcOrd="0" destOrd="0" presId="urn:microsoft.com/office/officeart/2018/2/layout/IconVerticalSolidList"/>
    <dgm:cxn modelId="{B1A7D985-AFD2-4AD6-AF04-AD947131EF8F}" type="presOf" srcId="{CF90AD76-9496-40E5-8FAF-2309C3476A04}" destId="{20A6B517-340F-4EA3-90E4-BCE4A4974572}" srcOrd="0" destOrd="0" presId="urn:microsoft.com/office/officeart/2018/2/layout/IconVerticalSolidList"/>
    <dgm:cxn modelId="{17C8C0C2-2548-4C4B-A544-404F302318EA}" srcId="{F967829E-EACF-4AC4-B56B-8BA7EF8665BC}" destId="{A0E423AD-C999-4D56-894B-0406B03232A6}" srcOrd="2" destOrd="0" parTransId="{14B30CC3-EEBE-4900-A592-8FEE2507EF05}" sibTransId="{FE63AB59-6843-4048-9674-C004E318CA15}"/>
    <dgm:cxn modelId="{35BF53D1-28EC-437D-9A19-258214CDFC09}" srcId="{F967829E-EACF-4AC4-B56B-8BA7EF8665BC}" destId="{CF90AD76-9496-40E5-8FAF-2309C3476A04}" srcOrd="0" destOrd="0" parTransId="{31D9952D-6CFE-400F-A1AB-1FD13C4BFE10}" sibTransId="{1E122E11-C511-45B8-9652-76DC65C68158}"/>
    <dgm:cxn modelId="{C16C8A0B-741A-43C1-92F5-07EABE12533B}" type="presParOf" srcId="{D9D80CC2-3866-425D-BBE3-E42355194E40}" destId="{5A66C71D-310A-4EDC-9878-919557AB4694}" srcOrd="0" destOrd="0" presId="urn:microsoft.com/office/officeart/2018/2/layout/IconVerticalSolidList"/>
    <dgm:cxn modelId="{857B93E6-D559-4188-BDCC-D6D2783F4AC3}" type="presParOf" srcId="{5A66C71D-310A-4EDC-9878-919557AB4694}" destId="{454AAD55-6306-4765-AF93-1B6962279226}" srcOrd="0" destOrd="0" presId="urn:microsoft.com/office/officeart/2018/2/layout/IconVerticalSolidList"/>
    <dgm:cxn modelId="{7911492B-A796-4800-BF55-DAC0BE8E4E45}" type="presParOf" srcId="{5A66C71D-310A-4EDC-9878-919557AB4694}" destId="{B6C367E6-3D9E-44FE-94C5-3FE6736FE9DB}" srcOrd="1" destOrd="0" presId="urn:microsoft.com/office/officeart/2018/2/layout/IconVerticalSolidList"/>
    <dgm:cxn modelId="{13A91C78-64E0-4EDF-BA7B-3A02423B5778}" type="presParOf" srcId="{5A66C71D-310A-4EDC-9878-919557AB4694}" destId="{80807403-50D6-47B0-AE39-1400E1AF5E72}" srcOrd="2" destOrd="0" presId="urn:microsoft.com/office/officeart/2018/2/layout/IconVerticalSolidList"/>
    <dgm:cxn modelId="{7D5E6BF1-7ABB-4ED9-B0FC-FBF68E4544A6}" type="presParOf" srcId="{5A66C71D-310A-4EDC-9878-919557AB4694}" destId="{20A6B517-340F-4EA3-90E4-BCE4A4974572}" srcOrd="3" destOrd="0" presId="urn:microsoft.com/office/officeart/2018/2/layout/IconVerticalSolidList"/>
    <dgm:cxn modelId="{4DA25AEC-E591-4AAD-8926-92AB411464D2}" type="presParOf" srcId="{D9D80CC2-3866-425D-BBE3-E42355194E40}" destId="{E1238619-FAA7-45E1-A234-23F890B75D61}" srcOrd="1" destOrd="0" presId="urn:microsoft.com/office/officeart/2018/2/layout/IconVerticalSolidList"/>
    <dgm:cxn modelId="{11C9553E-D677-491C-BD79-FB7F996F938B}" type="presParOf" srcId="{D9D80CC2-3866-425D-BBE3-E42355194E40}" destId="{BE895F4C-F573-4E27-AE8A-0A0071C7533F}" srcOrd="2" destOrd="0" presId="urn:microsoft.com/office/officeart/2018/2/layout/IconVerticalSolidList"/>
    <dgm:cxn modelId="{E527B7C7-C151-42B9-BD6B-7FFCCB01DE1D}" type="presParOf" srcId="{BE895F4C-F573-4E27-AE8A-0A0071C7533F}" destId="{E1F45D2C-A03F-4834-AF18-6C7881687256}" srcOrd="0" destOrd="0" presId="urn:microsoft.com/office/officeart/2018/2/layout/IconVerticalSolidList"/>
    <dgm:cxn modelId="{4D2A44A5-D91D-45AF-B947-AF2EB1B8586F}" type="presParOf" srcId="{BE895F4C-F573-4E27-AE8A-0A0071C7533F}" destId="{903A0E4E-8876-489D-9E68-9CDF768658A1}" srcOrd="1" destOrd="0" presId="urn:microsoft.com/office/officeart/2018/2/layout/IconVerticalSolidList"/>
    <dgm:cxn modelId="{ED0E66E5-FBB5-46EE-BEA1-FE3518096EE8}" type="presParOf" srcId="{BE895F4C-F573-4E27-AE8A-0A0071C7533F}" destId="{A2F9789F-FE31-4A99-BDED-35A7CC7F19D0}" srcOrd="2" destOrd="0" presId="urn:microsoft.com/office/officeart/2018/2/layout/IconVerticalSolidList"/>
    <dgm:cxn modelId="{AF2E1367-83CB-4ADF-BED1-FB6CC8D9DF77}" type="presParOf" srcId="{BE895F4C-F573-4E27-AE8A-0A0071C7533F}" destId="{E442686C-AFDF-45EC-A6B3-16FDAD374F70}" srcOrd="3" destOrd="0" presId="urn:microsoft.com/office/officeart/2018/2/layout/IconVerticalSolidList"/>
    <dgm:cxn modelId="{6496ACC4-1C5A-4924-835F-C2AABB2B03F9}" type="presParOf" srcId="{D9D80CC2-3866-425D-BBE3-E42355194E40}" destId="{3897B281-EB45-4A25-BE4A-C26A9CE21B41}" srcOrd="3" destOrd="0" presId="urn:microsoft.com/office/officeart/2018/2/layout/IconVerticalSolidList"/>
    <dgm:cxn modelId="{026894A9-EC8C-49A1-8D3A-FE744D5C0804}" type="presParOf" srcId="{D9D80CC2-3866-425D-BBE3-E42355194E40}" destId="{7880CC7D-32FE-4A6B-9982-25BE3804FFCD}" srcOrd="4" destOrd="0" presId="urn:microsoft.com/office/officeart/2018/2/layout/IconVerticalSolidList"/>
    <dgm:cxn modelId="{E03F2E20-4A16-4E30-BEC1-8A8B66EB83D2}" type="presParOf" srcId="{7880CC7D-32FE-4A6B-9982-25BE3804FFCD}" destId="{D2AA6D9C-F78C-471C-AE5B-464CF4D47727}" srcOrd="0" destOrd="0" presId="urn:microsoft.com/office/officeart/2018/2/layout/IconVerticalSolidList"/>
    <dgm:cxn modelId="{04064261-DB7F-4C6B-BCD2-1F490DEFB7EB}" type="presParOf" srcId="{7880CC7D-32FE-4A6B-9982-25BE3804FFCD}" destId="{01629651-AD22-46A4-81CF-87B4903C6ED7}" srcOrd="1" destOrd="0" presId="urn:microsoft.com/office/officeart/2018/2/layout/IconVerticalSolidList"/>
    <dgm:cxn modelId="{5D129B75-ABD9-43A2-8236-2B4CD8001AC3}" type="presParOf" srcId="{7880CC7D-32FE-4A6B-9982-25BE3804FFCD}" destId="{79E5A1AA-3943-49D4-8184-A8D5BA4D5CC3}" srcOrd="2" destOrd="0" presId="urn:microsoft.com/office/officeart/2018/2/layout/IconVerticalSolidList"/>
    <dgm:cxn modelId="{358662BD-3558-45EF-9542-5110D0AA120E}" type="presParOf" srcId="{7880CC7D-32FE-4A6B-9982-25BE3804FFCD}" destId="{BCBC7A6F-5884-4365-80D2-24576A6E347A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B93C6D-674C-46A2-8EE5-BE43D1D522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5DF8C610-3A47-48F2-AB13-D5801FBB1257}">
      <dgm:prSet phldrT="[Text]" custT="1"/>
      <dgm:spPr>
        <a:solidFill>
          <a:schemeClr val="bg2"/>
        </a:solidFill>
      </dgm:spPr>
      <dgm:t>
        <a:bodyPr/>
        <a:lstStyle/>
        <a:p>
          <a:pPr>
            <a:buSzPts val="1600"/>
            <a:buFont typeface="+mj-lt"/>
            <a:buAutoNum type="arabicPeriod"/>
          </a:pPr>
          <a:r>
            <a:rPr lang="en-US" sz="3000" b="1" dirty="0">
              <a:latin typeface="Palatino Linotype" panose="02040502050505030304" pitchFamily="18" charset="0"/>
            </a:rPr>
            <a:t>A study and comparison about different edge detection techniques</a:t>
          </a:r>
          <a:endParaRPr lang="en-US" sz="3000" dirty="0">
            <a:latin typeface="Palatino Linotype" panose="02040502050505030304" pitchFamily="18" charset="0"/>
          </a:endParaRPr>
        </a:p>
      </dgm:t>
    </dgm:pt>
    <dgm:pt modelId="{31AFCBE0-2B85-4092-B1BA-8062A4381065}" type="parTrans" cxnId="{875B0A48-3BE4-405D-9AD3-BDCA5BAECD91}">
      <dgm:prSet/>
      <dgm:spPr/>
      <dgm:t>
        <a:bodyPr/>
        <a:lstStyle/>
        <a:p>
          <a:endParaRPr lang="en-US"/>
        </a:p>
      </dgm:t>
    </dgm:pt>
    <dgm:pt modelId="{30DC40D4-AC97-47B0-8808-6CF5BD639D7A}" type="sibTrans" cxnId="{875B0A48-3BE4-405D-9AD3-BDCA5BAECD91}">
      <dgm:prSet/>
      <dgm:spPr/>
      <dgm:t>
        <a:bodyPr/>
        <a:lstStyle/>
        <a:p>
          <a:endParaRPr lang="en-US"/>
        </a:p>
      </dgm:t>
    </dgm:pt>
    <dgm:pt modelId="{E3E4383E-DB13-4336-8C09-08233A1E3129}">
      <dgm:prSet phldrT="[Text]" custT="1"/>
      <dgm:spPr>
        <a:solidFill>
          <a:schemeClr val="bg2"/>
        </a:solidFill>
      </dgm:spPr>
      <dgm:t>
        <a:bodyPr/>
        <a:lstStyle/>
        <a:p>
          <a:pPr>
            <a:buSzPts val="1600"/>
            <a:buFont typeface="+mj-lt"/>
            <a:buAutoNum type="arabicPeriod"/>
          </a:pPr>
          <a:r>
            <a:rPr lang="en-US" sz="3000" b="1" dirty="0">
              <a:latin typeface="Palatino Linotype" panose="02040502050505030304" pitchFamily="18" charset="0"/>
            </a:rPr>
            <a:t>Fingerprint recognition</a:t>
          </a:r>
        </a:p>
      </dgm:t>
    </dgm:pt>
    <dgm:pt modelId="{ACC5C43C-64A6-4F0E-8EB5-67AF701545D9}" type="parTrans" cxnId="{78427C66-F13A-41AA-81FA-E4B8BD18D16C}">
      <dgm:prSet/>
      <dgm:spPr/>
      <dgm:t>
        <a:bodyPr/>
        <a:lstStyle/>
        <a:p>
          <a:endParaRPr lang="en-US"/>
        </a:p>
      </dgm:t>
    </dgm:pt>
    <dgm:pt modelId="{FC1DB21E-3836-4A85-B18A-B0659A40B512}" type="sibTrans" cxnId="{78427C66-F13A-41AA-81FA-E4B8BD18D16C}">
      <dgm:prSet/>
      <dgm:spPr/>
      <dgm:t>
        <a:bodyPr/>
        <a:lstStyle/>
        <a:p>
          <a:endParaRPr lang="en-US"/>
        </a:p>
      </dgm:t>
    </dgm:pt>
    <dgm:pt modelId="{A261A3D0-6E28-47E8-93E2-600E0657C28D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3000" b="1" dirty="0">
              <a:latin typeface="Palatino Linotype" panose="02040502050505030304" pitchFamily="18" charset="0"/>
            </a:rPr>
            <a:t>Automated new license plate recognition in Egypt</a:t>
          </a:r>
          <a:endParaRPr lang="en-US" sz="3000" dirty="0">
            <a:latin typeface="Palatino Linotype" panose="02040502050505030304" pitchFamily="18" charset="0"/>
          </a:endParaRPr>
        </a:p>
      </dgm:t>
    </dgm:pt>
    <dgm:pt modelId="{CA93CD30-8ECF-4139-8CF9-EAEC82EB385C}" type="parTrans" cxnId="{BC56F7AF-B748-4619-89E3-FA61CA9993F1}">
      <dgm:prSet/>
      <dgm:spPr/>
      <dgm:t>
        <a:bodyPr/>
        <a:lstStyle/>
        <a:p>
          <a:endParaRPr lang="en-US"/>
        </a:p>
      </dgm:t>
    </dgm:pt>
    <dgm:pt modelId="{131C72DD-273F-4282-96BD-B8F10286C092}" type="sibTrans" cxnId="{BC56F7AF-B748-4619-89E3-FA61CA9993F1}">
      <dgm:prSet/>
      <dgm:spPr/>
      <dgm:t>
        <a:bodyPr/>
        <a:lstStyle/>
        <a:p>
          <a:endParaRPr lang="en-US"/>
        </a:p>
      </dgm:t>
    </dgm:pt>
    <dgm:pt modelId="{08636D72-4BBE-47DE-8E73-0B286E5F828A}">
      <dgm:prSet custT="1"/>
      <dgm:spPr>
        <a:solidFill>
          <a:schemeClr val="bg2"/>
        </a:solidFill>
      </dgm:spPr>
      <dgm:t>
        <a:bodyPr/>
        <a:lstStyle/>
        <a:p>
          <a:pPr>
            <a:buSzPts val="1600"/>
            <a:buFont typeface="+mj-lt"/>
            <a:buAutoNum type="arabicPeriod"/>
          </a:pPr>
          <a:r>
            <a:rPr lang="en-US" sz="2800" b="1" dirty="0">
              <a:latin typeface="Palatino Linotype" panose="02040502050505030304" pitchFamily="18" charset="0"/>
            </a:rPr>
            <a:t>Overview of Edge Detection Algorithms Based on Deep Learning</a:t>
          </a:r>
          <a:endParaRPr lang="en-US" sz="2800" dirty="0">
            <a:latin typeface="Palatino Linotype" panose="02040502050505030304" pitchFamily="18" charset="0"/>
          </a:endParaRPr>
        </a:p>
      </dgm:t>
    </dgm:pt>
    <dgm:pt modelId="{1D97057D-1EF6-4DC4-8AF7-B51053218FE1}" type="parTrans" cxnId="{D36545A8-7EE6-4ECE-ABFA-FE4C0F76A026}">
      <dgm:prSet/>
      <dgm:spPr/>
      <dgm:t>
        <a:bodyPr/>
        <a:lstStyle/>
        <a:p>
          <a:endParaRPr lang="en-US"/>
        </a:p>
      </dgm:t>
    </dgm:pt>
    <dgm:pt modelId="{0FC8464B-1038-44AF-9808-FEE5686AF5E8}" type="sibTrans" cxnId="{D36545A8-7EE6-4ECE-ABFA-FE4C0F76A026}">
      <dgm:prSet/>
      <dgm:spPr/>
      <dgm:t>
        <a:bodyPr/>
        <a:lstStyle/>
        <a:p>
          <a:endParaRPr lang="en-US"/>
        </a:p>
      </dgm:t>
    </dgm:pt>
    <dgm:pt modelId="{5596BEFA-3A87-419B-BE63-3AC5AEB3C96D}" type="pres">
      <dgm:prSet presAssocID="{F5B93C6D-674C-46A2-8EE5-BE43D1D5224F}" presName="Name0" presStyleCnt="0">
        <dgm:presLayoutVars>
          <dgm:chMax val="7"/>
          <dgm:chPref val="7"/>
          <dgm:dir/>
        </dgm:presLayoutVars>
      </dgm:prSet>
      <dgm:spPr/>
    </dgm:pt>
    <dgm:pt modelId="{833B55D9-892F-485D-90D8-50A97996A523}" type="pres">
      <dgm:prSet presAssocID="{F5B93C6D-674C-46A2-8EE5-BE43D1D5224F}" presName="Name1" presStyleCnt="0"/>
      <dgm:spPr/>
    </dgm:pt>
    <dgm:pt modelId="{C22459D4-6A5F-4340-B523-E6B29DB3AA81}" type="pres">
      <dgm:prSet presAssocID="{F5B93C6D-674C-46A2-8EE5-BE43D1D5224F}" presName="cycle" presStyleCnt="0"/>
      <dgm:spPr/>
    </dgm:pt>
    <dgm:pt modelId="{D2492F55-9214-4731-8BB2-BCEF255EF682}" type="pres">
      <dgm:prSet presAssocID="{F5B93C6D-674C-46A2-8EE5-BE43D1D5224F}" presName="srcNode" presStyleLbl="node1" presStyleIdx="0" presStyleCnt="4"/>
      <dgm:spPr/>
    </dgm:pt>
    <dgm:pt modelId="{E899DA05-B036-4B56-90B4-7ED809CD7FBC}" type="pres">
      <dgm:prSet presAssocID="{F5B93C6D-674C-46A2-8EE5-BE43D1D5224F}" presName="conn" presStyleLbl="parChTrans1D2" presStyleIdx="0" presStyleCnt="1"/>
      <dgm:spPr/>
    </dgm:pt>
    <dgm:pt modelId="{0B8D0E3D-ABEC-4488-B920-0B1ADAA88155}" type="pres">
      <dgm:prSet presAssocID="{F5B93C6D-674C-46A2-8EE5-BE43D1D5224F}" presName="extraNode" presStyleLbl="node1" presStyleIdx="0" presStyleCnt="4"/>
      <dgm:spPr/>
    </dgm:pt>
    <dgm:pt modelId="{776AB368-B285-4728-9336-21B0281D4FFA}" type="pres">
      <dgm:prSet presAssocID="{F5B93C6D-674C-46A2-8EE5-BE43D1D5224F}" presName="dstNode" presStyleLbl="node1" presStyleIdx="0" presStyleCnt="4"/>
      <dgm:spPr/>
    </dgm:pt>
    <dgm:pt modelId="{E734B779-2315-47E7-96FE-180F79500097}" type="pres">
      <dgm:prSet presAssocID="{5DF8C610-3A47-48F2-AB13-D5801FBB1257}" presName="text_1" presStyleLbl="node1" presStyleIdx="0" presStyleCnt="4">
        <dgm:presLayoutVars>
          <dgm:bulletEnabled val="1"/>
        </dgm:presLayoutVars>
      </dgm:prSet>
      <dgm:spPr/>
    </dgm:pt>
    <dgm:pt modelId="{93F1B73E-F969-44DF-A98C-4A639B748FC3}" type="pres">
      <dgm:prSet presAssocID="{5DF8C610-3A47-48F2-AB13-D5801FBB1257}" presName="accent_1" presStyleCnt="0"/>
      <dgm:spPr/>
    </dgm:pt>
    <dgm:pt modelId="{884A6197-9D23-4553-A2A0-933453B362AE}" type="pres">
      <dgm:prSet presAssocID="{5DF8C610-3A47-48F2-AB13-D5801FBB1257}" presName="accentRepeatNode" presStyleLbl="solidFgAcc1" presStyleIdx="0" presStyleCnt="4"/>
      <dgm:spPr/>
    </dgm:pt>
    <dgm:pt modelId="{F9917E73-ACF2-4F57-BCA3-5F2898896680}" type="pres">
      <dgm:prSet presAssocID="{E3E4383E-DB13-4336-8C09-08233A1E3129}" presName="text_2" presStyleLbl="node1" presStyleIdx="1" presStyleCnt="4">
        <dgm:presLayoutVars>
          <dgm:bulletEnabled val="1"/>
        </dgm:presLayoutVars>
      </dgm:prSet>
      <dgm:spPr/>
    </dgm:pt>
    <dgm:pt modelId="{651E2357-8538-420D-8472-D49496D4E2BC}" type="pres">
      <dgm:prSet presAssocID="{E3E4383E-DB13-4336-8C09-08233A1E3129}" presName="accent_2" presStyleCnt="0"/>
      <dgm:spPr/>
    </dgm:pt>
    <dgm:pt modelId="{CD1FB5CF-25A0-4247-B95D-77C9599E39A1}" type="pres">
      <dgm:prSet presAssocID="{E3E4383E-DB13-4336-8C09-08233A1E3129}" presName="accentRepeatNode" presStyleLbl="solidFgAcc1" presStyleIdx="1" presStyleCnt="4"/>
      <dgm:spPr/>
    </dgm:pt>
    <dgm:pt modelId="{E50D0836-8C83-4017-A6EB-7AEC8B801FB3}" type="pres">
      <dgm:prSet presAssocID="{A261A3D0-6E28-47E8-93E2-600E0657C28D}" presName="text_3" presStyleLbl="node1" presStyleIdx="2" presStyleCnt="4">
        <dgm:presLayoutVars>
          <dgm:bulletEnabled val="1"/>
        </dgm:presLayoutVars>
      </dgm:prSet>
      <dgm:spPr/>
    </dgm:pt>
    <dgm:pt modelId="{5288667C-2787-487F-996E-3A605FB36C85}" type="pres">
      <dgm:prSet presAssocID="{A261A3D0-6E28-47E8-93E2-600E0657C28D}" presName="accent_3" presStyleCnt="0"/>
      <dgm:spPr/>
    </dgm:pt>
    <dgm:pt modelId="{3F4E8CF4-6850-45CB-9B96-D500567C8754}" type="pres">
      <dgm:prSet presAssocID="{A261A3D0-6E28-47E8-93E2-600E0657C28D}" presName="accentRepeatNode" presStyleLbl="solidFgAcc1" presStyleIdx="2" presStyleCnt="4"/>
      <dgm:spPr/>
    </dgm:pt>
    <dgm:pt modelId="{9ADCA541-2AC2-4A7B-8ACE-3D36C8E68650}" type="pres">
      <dgm:prSet presAssocID="{08636D72-4BBE-47DE-8E73-0B286E5F828A}" presName="text_4" presStyleLbl="node1" presStyleIdx="3" presStyleCnt="4">
        <dgm:presLayoutVars>
          <dgm:bulletEnabled val="1"/>
        </dgm:presLayoutVars>
      </dgm:prSet>
      <dgm:spPr/>
    </dgm:pt>
    <dgm:pt modelId="{710F0633-2CE9-4A03-AEC7-26B482E260EE}" type="pres">
      <dgm:prSet presAssocID="{08636D72-4BBE-47DE-8E73-0B286E5F828A}" presName="accent_4" presStyleCnt="0"/>
      <dgm:spPr/>
    </dgm:pt>
    <dgm:pt modelId="{03CA7F90-AFD2-44A9-8CBD-A401DF1DEA06}" type="pres">
      <dgm:prSet presAssocID="{08636D72-4BBE-47DE-8E73-0B286E5F828A}" presName="accentRepeatNode" presStyleLbl="solidFgAcc1" presStyleIdx="3" presStyleCnt="4"/>
      <dgm:spPr/>
    </dgm:pt>
  </dgm:ptLst>
  <dgm:cxnLst>
    <dgm:cxn modelId="{96DD4A06-DA61-4686-AFDC-FEE8653BD1F4}" type="presOf" srcId="{E3E4383E-DB13-4336-8C09-08233A1E3129}" destId="{F9917E73-ACF2-4F57-BCA3-5F2898896680}" srcOrd="0" destOrd="0" presId="urn:microsoft.com/office/officeart/2008/layout/VerticalCurvedList"/>
    <dgm:cxn modelId="{78427C66-F13A-41AA-81FA-E4B8BD18D16C}" srcId="{F5B93C6D-674C-46A2-8EE5-BE43D1D5224F}" destId="{E3E4383E-DB13-4336-8C09-08233A1E3129}" srcOrd="1" destOrd="0" parTransId="{ACC5C43C-64A6-4F0E-8EB5-67AF701545D9}" sibTransId="{FC1DB21E-3836-4A85-B18A-B0659A40B512}"/>
    <dgm:cxn modelId="{875B0A48-3BE4-405D-9AD3-BDCA5BAECD91}" srcId="{F5B93C6D-674C-46A2-8EE5-BE43D1D5224F}" destId="{5DF8C610-3A47-48F2-AB13-D5801FBB1257}" srcOrd="0" destOrd="0" parTransId="{31AFCBE0-2B85-4092-B1BA-8062A4381065}" sibTransId="{30DC40D4-AC97-47B0-8808-6CF5BD639D7A}"/>
    <dgm:cxn modelId="{B1AC8275-96B5-4009-860F-296952AA6BF3}" type="presOf" srcId="{08636D72-4BBE-47DE-8E73-0B286E5F828A}" destId="{9ADCA541-2AC2-4A7B-8ACE-3D36C8E68650}" srcOrd="0" destOrd="0" presId="urn:microsoft.com/office/officeart/2008/layout/VerticalCurvedList"/>
    <dgm:cxn modelId="{18EB4C80-4DC6-470F-9A5E-23F6F3DEED72}" type="presOf" srcId="{A261A3D0-6E28-47E8-93E2-600E0657C28D}" destId="{E50D0836-8C83-4017-A6EB-7AEC8B801FB3}" srcOrd="0" destOrd="0" presId="urn:microsoft.com/office/officeart/2008/layout/VerticalCurvedList"/>
    <dgm:cxn modelId="{DD68C1A0-C72A-4038-B7C3-99CC3FECAE8E}" type="presOf" srcId="{F5B93C6D-674C-46A2-8EE5-BE43D1D5224F}" destId="{5596BEFA-3A87-419B-BE63-3AC5AEB3C96D}" srcOrd="0" destOrd="0" presId="urn:microsoft.com/office/officeart/2008/layout/VerticalCurvedList"/>
    <dgm:cxn modelId="{D36545A8-7EE6-4ECE-ABFA-FE4C0F76A026}" srcId="{F5B93C6D-674C-46A2-8EE5-BE43D1D5224F}" destId="{08636D72-4BBE-47DE-8E73-0B286E5F828A}" srcOrd="3" destOrd="0" parTransId="{1D97057D-1EF6-4DC4-8AF7-B51053218FE1}" sibTransId="{0FC8464B-1038-44AF-9808-FEE5686AF5E8}"/>
    <dgm:cxn modelId="{BC56F7AF-B748-4619-89E3-FA61CA9993F1}" srcId="{F5B93C6D-674C-46A2-8EE5-BE43D1D5224F}" destId="{A261A3D0-6E28-47E8-93E2-600E0657C28D}" srcOrd="2" destOrd="0" parTransId="{CA93CD30-8ECF-4139-8CF9-EAEC82EB385C}" sibTransId="{131C72DD-273F-4282-96BD-B8F10286C092}"/>
    <dgm:cxn modelId="{05447FDC-ECAB-402A-9D54-CDB655D0A460}" type="presOf" srcId="{30DC40D4-AC97-47B0-8808-6CF5BD639D7A}" destId="{E899DA05-B036-4B56-90B4-7ED809CD7FBC}" srcOrd="0" destOrd="0" presId="urn:microsoft.com/office/officeart/2008/layout/VerticalCurvedList"/>
    <dgm:cxn modelId="{481575FC-98CF-41A4-BBAE-75BBC497C6D6}" type="presOf" srcId="{5DF8C610-3A47-48F2-AB13-D5801FBB1257}" destId="{E734B779-2315-47E7-96FE-180F79500097}" srcOrd="0" destOrd="0" presId="urn:microsoft.com/office/officeart/2008/layout/VerticalCurvedList"/>
    <dgm:cxn modelId="{41C86226-CE6C-4B4D-ADFE-E476D1B433E0}" type="presParOf" srcId="{5596BEFA-3A87-419B-BE63-3AC5AEB3C96D}" destId="{833B55D9-892F-485D-90D8-50A97996A523}" srcOrd="0" destOrd="0" presId="urn:microsoft.com/office/officeart/2008/layout/VerticalCurvedList"/>
    <dgm:cxn modelId="{18E1159B-25BA-4F5F-9BD3-0A957550CEF5}" type="presParOf" srcId="{833B55D9-892F-485D-90D8-50A97996A523}" destId="{C22459D4-6A5F-4340-B523-E6B29DB3AA81}" srcOrd="0" destOrd="0" presId="urn:microsoft.com/office/officeart/2008/layout/VerticalCurvedList"/>
    <dgm:cxn modelId="{3331DC8E-D299-42B5-BE47-6038F0630F7F}" type="presParOf" srcId="{C22459D4-6A5F-4340-B523-E6B29DB3AA81}" destId="{D2492F55-9214-4731-8BB2-BCEF255EF682}" srcOrd="0" destOrd="0" presId="urn:microsoft.com/office/officeart/2008/layout/VerticalCurvedList"/>
    <dgm:cxn modelId="{3D05A695-D32A-4D95-B4A7-C38158502C39}" type="presParOf" srcId="{C22459D4-6A5F-4340-B523-E6B29DB3AA81}" destId="{E899DA05-B036-4B56-90B4-7ED809CD7FBC}" srcOrd="1" destOrd="0" presId="urn:microsoft.com/office/officeart/2008/layout/VerticalCurvedList"/>
    <dgm:cxn modelId="{516FA3E3-CF6B-4DB5-9C60-4C002C216192}" type="presParOf" srcId="{C22459D4-6A5F-4340-B523-E6B29DB3AA81}" destId="{0B8D0E3D-ABEC-4488-B920-0B1ADAA88155}" srcOrd="2" destOrd="0" presId="urn:microsoft.com/office/officeart/2008/layout/VerticalCurvedList"/>
    <dgm:cxn modelId="{5F908EFA-B34D-49A5-ADD2-B606F3BC771F}" type="presParOf" srcId="{C22459D4-6A5F-4340-B523-E6B29DB3AA81}" destId="{776AB368-B285-4728-9336-21B0281D4FFA}" srcOrd="3" destOrd="0" presId="urn:microsoft.com/office/officeart/2008/layout/VerticalCurvedList"/>
    <dgm:cxn modelId="{7E4650A2-DF2B-4A40-97FE-92983BB1F15E}" type="presParOf" srcId="{833B55D9-892F-485D-90D8-50A97996A523}" destId="{E734B779-2315-47E7-96FE-180F79500097}" srcOrd="1" destOrd="0" presId="urn:microsoft.com/office/officeart/2008/layout/VerticalCurvedList"/>
    <dgm:cxn modelId="{7AB3DA3A-0434-4A58-9D1A-A4242DF86D9E}" type="presParOf" srcId="{833B55D9-892F-485D-90D8-50A97996A523}" destId="{93F1B73E-F969-44DF-A98C-4A639B748FC3}" srcOrd="2" destOrd="0" presId="urn:microsoft.com/office/officeart/2008/layout/VerticalCurvedList"/>
    <dgm:cxn modelId="{D9D492E4-E128-4ABD-9FA6-89D661031B44}" type="presParOf" srcId="{93F1B73E-F969-44DF-A98C-4A639B748FC3}" destId="{884A6197-9D23-4553-A2A0-933453B362AE}" srcOrd="0" destOrd="0" presId="urn:microsoft.com/office/officeart/2008/layout/VerticalCurvedList"/>
    <dgm:cxn modelId="{B24399B3-0CFE-4ADE-8E33-F6099AE9B07E}" type="presParOf" srcId="{833B55D9-892F-485D-90D8-50A97996A523}" destId="{F9917E73-ACF2-4F57-BCA3-5F2898896680}" srcOrd="3" destOrd="0" presId="urn:microsoft.com/office/officeart/2008/layout/VerticalCurvedList"/>
    <dgm:cxn modelId="{DAA34117-CFAD-4647-A030-272C1AA3AA0C}" type="presParOf" srcId="{833B55D9-892F-485D-90D8-50A97996A523}" destId="{651E2357-8538-420D-8472-D49496D4E2BC}" srcOrd="4" destOrd="0" presId="urn:microsoft.com/office/officeart/2008/layout/VerticalCurvedList"/>
    <dgm:cxn modelId="{589DF410-F0AF-4568-BD5C-5C326237AB0C}" type="presParOf" srcId="{651E2357-8538-420D-8472-D49496D4E2BC}" destId="{CD1FB5CF-25A0-4247-B95D-77C9599E39A1}" srcOrd="0" destOrd="0" presId="urn:microsoft.com/office/officeart/2008/layout/VerticalCurvedList"/>
    <dgm:cxn modelId="{1CDB3F80-6042-43B5-BCF8-E64DA9C66C4D}" type="presParOf" srcId="{833B55D9-892F-485D-90D8-50A97996A523}" destId="{E50D0836-8C83-4017-A6EB-7AEC8B801FB3}" srcOrd="5" destOrd="0" presId="urn:microsoft.com/office/officeart/2008/layout/VerticalCurvedList"/>
    <dgm:cxn modelId="{5A24A931-3BAF-4732-91A1-E631D67BEDA2}" type="presParOf" srcId="{833B55D9-892F-485D-90D8-50A97996A523}" destId="{5288667C-2787-487F-996E-3A605FB36C85}" srcOrd="6" destOrd="0" presId="urn:microsoft.com/office/officeart/2008/layout/VerticalCurvedList"/>
    <dgm:cxn modelId="{96583C44-4CD1-43FB-BB99-83C750685D98}" type="presParOf" srcId="{5288667C-2787-487F-996E-3A605FB36C85}" destId="{3F4E8CF4-6850-45CB-9B96-D500567C8754}" srcOrd="0" destOrd="0" presId="urn:microsoft.com/office/officeart/2008/layout/VerticalCurvedList"/>
    <dgm:cxn modelId="{AB6D9670-154B-447B-AE7A-59BC034BE81F}" type="presParOf" srcId="{833B55D9-892F-485D-90D8-50A97996A523}" destId="{9ADCA541-2AC2-4A7B-8ACE-3D36C8E68650}" srcOrd="7" destOrd="0" presId="urn:microsoft.com/office/officeart/2008/layout/VerticalCurvedList"/>
    <dgm:cxn modelId="{928054CE-761D-4C99-BBD2-7AF6FC996E8C}" type="presParOf" srcId="{833B55D9-892F-485D-90D8-50A97996A523}" destId="{710F0633-2CE9-4A03-AEC7-26B482E260EE}" srcOrd="8" destOrd="0" presId="urn:microsoft.com/office/officeart/2008/layout/VerticalCurvedList"/>
    <dgm:cxn modelId="{A830D378-1436-4755-92ED-A3CC837979E7}" type="presParOf" srcId="{710F0633-2CE9-4A03-AEC7-26B482E260EE}" destId="{03CA7F90-AFD2-44A9-8CBD-A401DF1DEA06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B93C6D-674C-46A2-8EE5-BE43D1D5224F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5DF8C610-3A47-48F2-AB13-D5801FBB1257}">
      <dgm:prSet phldrT="[Text]" custT="1"/>
      <dgm:spPr>
        <a:solidFill>
          <a:schemeClr val="bg2"/>
        </a:solidFill>
      </dgm:spPr>
      <dgm:t>
        <a:bodyPr/>
        <a:lstStyle/>
        <a:p>
          <a:pPr>
            <a:buSzPts val="1600"/>
            <a:buFont typeface="+mj-lt"/>
            <a:buAutoNum type="arabicPeriod"/>
          </a:pPr>
          <a:r>
            <a:rPr lang="en-US" sz="3000" b="1" dirty="0">
              <a:latin typeface="Palatino Linotype" panose="02040502050505030304" pitchFamily="18" charset="0"/>
            </a:rPr>
            <a:t>A study and comparison about different edge detection techniques</a:t>
          </a:r>
          <a:endParaRPr lang="en-US" sz="3000" dirty="0">
            <a:latin typeface="Palatino Linotype" panose="02040502050505030304" pitchFamily="18" charset="0"/>
          </a:endParaRPr>
        </a:p>
      </dgm:t>
    </dgm:pt>
    <dgm:pt modelId="{31AFCBE0-2B85-4092-B1BA-8062A4381065}" type="parTrans" cxnId="{875B0A48-3BE4-405D-9AD3-BDCA5BAECD91}">
      <dgm:prSet/>
      <dgm:spPr/>
      <dgm:t>
        <a:bodyPr/>
        <a:lstStyle/>
        <a:p>
          <a:endParaRPr lang="en-US"/>
        </a:p>
      </dgm:t>
    </dgm:pt>
    <dgm:pt modelId="{30DC40D4-AC97-47B0-8808-6CF5BD639D7A}" type="sibTrans" cxnId="{875B0A48-3BE4-405D-9AD3-BDCA5BAECD91}">
      <dgm:prSet/>
      <dgm:spPr/>
      <dgm:t>
        <a:bodyPr/>
        <a:lstStyle/>
        <a:p>
          <a:endParaRPr lang="en-US"/>
        </a:p>
      </dgm:t>
    </dgm:pt>
    <dgm:pt modelId="{E3E4383E-DB13-4336-8C09-08233A1E3129}">
      <dgm:prSet phldrT="[Text]" custT="1"/>
      <dgm:spPr>
        <a:solidFill>
          <a:schemeClr val="bg2"/>
        </a:solidFill>
      </dgm:spPr>
      <dgm:t>
        <a:bodyPr/>
        <a:lstStyle/>
        <a:p>
          <a:pPr>
            <a:buSzPts val="1600"/>
            <a:buFont typeface="+mj-lt"/>
            <a:buAutoNum type="arabicPeriod"/>
          </a:pPr>
          <a:r>
            <a:rPr lang="en-US" sz="3000" b="1" dirty="0">
              <a:latin typeface="Palatino Linotype" panose="02040502050505030304" pitchFamily="18" charset="0"/>
            </a:rPr>
            <a:t>Fingerprint recognition</a:t>
          </a:r>
        </a:p>
      </dgm:t>
    </dgm:pt>
    <dgm:pt modelId="{ACC5C43C-64A6-4F0E-8EB5-67AF701545D9}" type="parTrans" cxnId="{78427C66-F13A-41AA-81FA-E4B8BD18D16C}">
      <dgm:prSet/>
      <dgm:spPr/>
      <dgm:t>
        <a:bodyPr/>
        <a:lstStyle/>
        <a:p>
          <a:endParaRPr lang="en-US"/>
        </a:p>
      </dgm:t>
    </dgm:pt>
    <dgm:pt modelId="{FC1DB21E-3836-4A85-B18A-B0659A40B512}" type="sibTrans" cxnId="{78427C66-F13A-41AA-81FA-E4B8BD18D16C}">
      <dgm:prSet/>
      <dgm:spPr/>
      <dgm:t>
        <a:bodyPr/>
        <a:lstStyle/>
        <a:p>
          <a:endParaRPr lang="en-US"/>
        </a:p>
      </dgm:t>
    </dgm:pt>
    <dgm:pt modelId="{A261A3D0-6E28-47E8-93E2-600E0657C28D}">
      <dgm:prSet phldrT="[Text]" custT="1"/>
      <dgm:spPr>
        <a:solidFill>
          <a:schemeClr val="bg2"/>
        </a:solidFill>
      </dgm:spPr>
      <dgm:t>
        <a:bodyPr/>
        <a:lstStyle/>
        <a:p>
          <a:r>
            <a:rPr lang="en-US" sz="3000" b="1" dirty="0">
              <a:latin typeface="Palatino Linotype" panose="02040502050505030304" pitchFamily="18" charset="0"/>
            </a:rPr>
            <a:t>Automated new license plate recognition in Egypt</a:t>
          </a:r>
          <a:endParaRPr lang="en-US" sz="3000" dirty="0">
            <a:latin typeface="Palatino Linotype" panose="02040502050505030304" pitchFamily="18" charset="0"/>
          </a:endParaRPr>
        </a:p>
      </dgm:t>
    </dgm:pt>
    <dgm:pt modelId="{CA93CD30-8ECF-4139-8CF9-EAEC82EB385C}" type="parTrans" cxnId="{BC56F7AF-B748-4619-89E3-FA61CA9993F1}">
      <dgm:prSet/>
      <dgm:spPr/>
      <dgm:t>
        <a:bodyPr/>
        <a:lstStyle/>
        <a:p>
          <a:endParaRPr lang="en-US"/>
        </a:p>
      </dgm:t>
    </dgm:pt>
    <dgm:pt modelId="{131C72DD-273F-4282-96BD-B8F10286C092}" type="sibTrans" cxnId="{BC56F7AF-B748-4619-89E3-FA61CA9993F1}">
      <dgm:prSet/>
      <dgm:spPr/>
      <dgm:t>
        <a:bodyPr/>
        <a:lstStyle/>
        <a:p>
          <a:endParaRPr lang="en-US"/>
        </a:p>
      </dgm:t>
    </dgm:pt>
    <dgm:pt modelId="{08636D72-4BBE-47DE-8E73-0B286E5F828A}">
      <dgm:prSet custT="1"/>
      <dgm:spPr>
        <a:solidFill>
          <a:schemeClr val="bg2"/>
        </a:solidFill>
      </dgm:spPr>
      <dgm:t>
        <a:bodyPr/>
        <a:lstStyle/>
        <a:p>
          <a:pPr>
            <a:buSzPts val="1600"/>
            <a:buFont typeface="+mj-lt"/>
            <a:buAutoNum type="arabicPeriod"/>
          </a:pPr>
          <a:r>
            <a:rPr lang="en-US" sz="2800" b="1" dirty="0">
              <a:latin typeface="Palatino Linotype" panose="02040502050505030304" pitchFamily="18" charset="0"/>
            </a:rPr>
            <a:t>Overview of Edge Detection Algorithms Based on Deep Learning</a:t>
          </a:r>
          <a:endParaRPr lang="en-US" sz="2800" dirty="0">
            <a:latin typeface="Palatino Linotype" panose="02040502050505030304" pitchFamily="18" charset="0"/>
          </a:endParaRPr>
        </a:p>
      </dgm:t>
    </dgm:pt>
    <dgm:pt modelId="{1D97057D-1EF6-4DC4-8AF7-B51053218FE1}" type="parTrans" cxnId="{D36545A8-7EE6-4ECE-ABFA-FE4C0F76A026}">
      <dgm:prSet/>
      <dgm:spPr/>
      <dgm:t>
        <a:bodyPr/>
        <a:lstStyle/>
        <a:p>
          <a:endParaRPr lang="en-US"/>
        </a:p>
      </dgm:t>
    </dgm:pt>
    <dgm:pt modelId="{0FC8464B-1038-44AF-9808-FEE5686AF5E8}" type="sibTrans" cxnId="{D36545A8-7EE6-4ECE-ABFA-FE4C0F76A026}">
      <dgm:prSet/>
      <dgm:spPr/>
      <dgm:t>
        <a:bodyPr/>
        <a:lstStyle/>
        <a:p>
          <a:endParaRPr lang="en-US"/>
        </a:p>
      </dgm:t>
    </dgm:pt>
    <dgm:pt modelId="{5596BEFA-3A87-419B-BE63-3AC5AEB3C96D}" type="pres">
      <dgm:prSet presAssocID="{F5B93C6D-674C-46A2-8EE5-BE43D1D5224F}" presName="Name0" presStyleCnt="0">
        <dgm:presLayoutVars>
          <dgm:chMax val="7"/>
          <dgm:chPref val="7"/>
          <dgm:dir/>
        </dgm:presLayoutVars>
      </dgm:prSet>
      <dgm:spPr/>
    </dgm:pt>
    <dgm:pt modelId="{833B55D9-892F-485D-90D8-50A97996A523}" type="pres">
      <dgm:prSet presAssocID="{F5B93C6D-674C-46A2-8EE5-BE43D1D5224F}" presName="Name1" presStyleCnt="0"/>
      <dgm:spPr/>
    </dgm:pt>
    <dgm:pt modelId="{C22459D4-6A5F-4340-B523-E6B29DB3AA81}" type="pres">
      <dgm:prSet presAssocID="{F5B93C6D-674C-46A2-8EE5-BE43D1D5224F}" presName="cycle" presStyleCnt="0"/>
      <dgm:spPr/>
    </dgm:pt>
    <dgm:pt modelId="{D2492F55-9214-4731-8BB2-BCEF255EF682}" type="pres">
      <dgm:prSet presAssocID="{F5B93C6D-674C-46A2-8EE5-BE43D1D5224F}" presName="srcNode" presStyleLbl="node1" presStyleIdx="0" presStyleCnt="4"/>
      <dgm:spPr/>
    </dgm:pt>
    <dgm:pt modelId="{E899DA05-B036-4B56-90B4-7ED809CD7FBC}" type="pres">
      <dgm:prSet presAssocID="{F5B93C6D-674C-46A2-8EE5-BE43D1D5224F}" presName="conn" presStyleLbl="parChTrans1D2" presStyleIdx="0" presStyleCnt="1"/>
      <dgm:spPr/>
    </dgm:pt>
    <dgm:pt modelId="{0B8D0E3D-ABEC-4488-B920-0B1ADAA88155}" type="pres">
      <dgm:prSet presAssocID="{F5B93C6D-674C-46A2-8EE5-BE43D1D5224F}" presName="extraNode" presStyleLbl="node1" presStyleIdx="0" presStyleCnt="4"/>
      <dgm:spPr/>
    </dgm:pt>
    <dgm:pt modelId="{776AB368-B285-4728-9336-21B0281D4FFA}" type="pres">
      <dgm:prSet presAssocID="{F5B93C6D-674C-46A2-8EE5-BE43D1D5224F}" presName="dstNode" presStyleLbl="node1" presStyleIdx="0" presStyleCnt="4"/>
      <dgm:spPr/>
    </dgm:pt>
    <dgm:pt modelId="{E734B779-2315-47E7-96FE-180F79500097}" type="pres">
      <dgm:prSet presAssocID="{5DF8C610-3A47-48F2-AB13-D5801FBB1257}" presName="text_1" presStyleLbl="node1" presStyleIdx="0" presStyleCnt="4">
        <dgm:presLayoutVars>
          <dgm:bulletEnabled val="1"/>
        </dgm:presLayoutVars>
      </dgm:prSet>
      <dgm:spPr/>
    </dgm:pt>
    <dgm:pt modelId="{93F1B73E-F969-44DF-A98C-4A639B748FC3}" type="pres">
      <dgm:prSet presAssocID="{5DF8C610-3A47-48F2-AB13-D5801FBB1257}" presName="accent_1" presStyleCnt="0"/>
      <dgm:spPr/>
    </dgm:pt>
    <dgm:pt modelId="{884A6197-9D23-4553-A2A0-933453B362AE}" type="pres">
      <dgm:prSet presAssocID="{5DF8C610-3A47-48F2-AB13-D5801FBB1257}" presName="accentRepeatNode" presStyleLbl="solidFgAcc1" presStyleIdx="0" presStyleCnt="4"/>
      <dgm:spPr/>
    </dgm:pt>
    <dgm:pt modelId="{F9917E73-ACF2-4F57-BCA3-5F2898896680}" type="pres">
      <dgm:prSet presAssocID="{E3E4383E-DB13-4336-8C09-08233A1E3129}" presName="text_2" presStyleLbl="node1" presStyleIdx="1" presStyleCnt="4">
        <dgm:presLayoutVars>
          <dgm:bulletEnabled val="1"/>
        </dgm:presLayoutVars>
      </dgm:prSet>
      <dgm:spPr/>
    </dgm:pt>
    <dgm:pt modelId="{651E2357-8538-420D-8472-D49496D4E2BC}" type="pres">
      <dgm:prSet presAssocID="{E3E4383E-DB13-4336-8C09-08233A1E3129}" presName="accent_2" presStyleCnt="0"/>
      <dgm:spPr/>
    </dgm:pt>
    <dgm:pt modelId="{CD1FB5CF-25A0-4247-B95D-77C9599E39A1}" type="pres">
      <dgm:prSet presAssocID="{E3E4383E-DB13-4336-8C09-08233A1E3129}" presName="accentRepeatNode" presStyleLbl="solidFgAcc1" presStyleIdx="1" presStyleCnt="4"/>
      <dgm:spPr/>
    </dgm:pt>
    <dgm:pt modelId="{E50D0836-8C83-4017-A6EB-7AEC8B801FB3}" type="pres">
      <dgm:prSet presAssocID="{A261A3D0-6E28-47E8-93E2-600E0657C28D}" presName="text_3" presStyleLbl="node1" presStyleIdx="2" presStyleCnt="4">
        <dgm:presLayoutVars>
          <dgm:bulletEnabled val="1"/>
        </dgm:presLayoutVars>
      </dgm:prSet>
      <dgm:spPr/>
    </dgm:pt>
    <dgm:pt modelId="{5288667C-2787-487F-996E-3A605FB36C85}" type="pres">
      <dgm:prSet presAssocID="{A261A3D0-6E28-47E8-93E2-600E0657C28D}" presName="accent_3" presStyleCnt="0"/>
      <dgm:spPr/>
    </dgm:pt>
    <dgm:pt modelId="{3F4E8CF4-6850-45CB-9B96-D500567C8754}" type="pres">
      <dgm:prSet presAssocID="{A261A3D0-6E28-47E8-93E2-600E0657C28D}" presName="accentRepeatNode" presStyleLbl="solidFgAcc1" presStyleIdx="2" presStyleCnt="4"/>
      <dgm:spPr/>
    </dgm:pt>
    <dgm:pt modelId="{9ADCA541-2AC2-4A7B-8ACE-3D36C8E68650}" type="pres">
      <dgm:prSet presAssocID="{08636D72-4BBE-47DE-8E73-0B286E5F828A}" presName="text_4" presStyleLbl="node1" presStyleIdx="3" presStyleCnt="4">
        <dgm:presLayoutVars>
          <dgm:bulletEnabled val="1"/>
        </dgm:presLayoutVars>
      </dgm:prSet>
      <dgm:spPr/>
    </dgm:pt>
    <dgm:pt modelId="{710F0633-2CE9-4A03-AEC7-26B482E260EE}" type="pres">
      <dgm:prSet presAssocID="{08636D72-4BBE-47DE-8E73-0B286E5F828A}" presName="accent_4" presStyleCnt="0"/>
      <dgm:spPr/>
    </dgm:pt>
    <dgm:pt modelId="{03CA7F90-AFD2-44A9-8CBD-A401DF1DEA06}" type="pres">
      <dgm:prSet presAssocID="{08636D72-4BBE-47DE-8E73-0B286E5F828A}" presName="accentRepeatNode" presStyleLbl="solidFgAcc1" presStyleIdx="3" presStyleCnt="4"/>
      <dgm:spPr/>
    </dgm:pt>
  </dgm:ptLst>
  <dgm:cxnLst>
    <dgm:cxn modelId="{96DD4A06-DA61-4686-AFDC-FEE8653BD1F4}" type="presOf" srcId="{E3E4383E-DB13-4336-8C09-08233A1E3129}" destId="{F9917E73-ACF2-4F57-BCA3-5F2898896680}" srcOrd="0" destOrd="0" presId="urn:microsoft.com/office/officeart/2008/layout/VerticalCurvedList"/>
    <dgm:cxn modelId="{78427C66-F13A-41AA-81FA-E4B8BD18D16C}" srcId="{F5B93C6D-674C-46A2-8EE5-BE43D1D5224F}" destId="{E3E4383E-DB13-4336-8C09-08233A1E3129}" srcOrd="1" destOrd="0" parTransId="{ACC5C43C-64A6-4F0E-8EB5-67AF701545D9}" sibTransId="{FC1DB21E-3836-4A85-B18A-B0659A40B512}"/>
    <dgm:cxn modelId="{875B0A48-3BE4-405D-9AD3-BDCA5BAECD91}" srcId="{F5B93C6D-674C-46A2-8EE5-BE43D1D5224F}" destId="{5DF8C610-3A47-48F2-AB13-D5801FBB1257}" srcOrd="0" destOrd="0" parTransId="{31AFCBE0-2B85-4092-B1BA-8062A4381065}" sibTransId="{30DC40D4-AC97-47B0-8808-6CF5BD639D7A}"/>
    <dgm:cxn modelId="{B1AC8275-96B5-4009-860F-296952AA6BF3}" type="presOf" srcId="{08636D72-4BBE-47DE-8E73-0B286E5F828A}" destId="{9ADCA541-2AC2-4A7B-8ACE-3D36C8E68650}" srcOrd="0" destOrd="0" presId="urn:microsoft.com/office/officeart/2008/layout/VerticalCurvedList"/>
    <dgm:cxn modelId="{18EB4C80-4DC6-470F-9A5E-23F6F3DEED72}" type="presOf" srcId="{A261A3D0-6E28-47E8-93E2-600E0657C28D}" destId="{E50D0836-8C83-4017-A6EB-7AEC8B801FB3}" srcOrd="0" destOrd="0" presId="urn:microsoft.com/office/officeart/2008/layout/VerticalCurvedList"/>
    <dgm:cxn modelId="{DD68C1A0-C72A-4038-B7C3-99CC3FECAE8E}" type="presOf" srcId="{F5B93C6D-674C-46A2-8EE5-BE43D1D5224F}" destId="{5596BEFA-3A87-419B-BE63-3AC5AEB3C96D}" srcOrd="0" destOrd="0" presId="urn:microsoft.com/office/officeart/2008/layout/VerticalCurvedList"/>
    <dgm:cxn modelId="{D36545A8-7EE6-4ECE-ABFA-FE4C0F76A026}" srcId="{F5B93C6D-674C-46A2-8EE5-BE43D1D5224F}" destId="{08636D72-4BBE-47DE-8E73-0B286E5F828A}" srcOrd="3" destOrd="0" parTransId="{1D97057D-1EF6-4DC4-8AF7-B51053218FE1}" sibTransId="{0FC8464B-1038-44AF-9808-FEE5686AF5E8}"/>
    <dgm:cxn modelId="{BC56F7AF-B748-4619-89E3-FA61CA9993F1}" srcId="{F5B93C6D-674C-46A2-8EE5-BE43D1D5224F}" destId="{A261A3D0-6E28-47E8-93E2-600E0657C28D}" srcOrd="2" destOrd="0" parTransId="{CA93CD30-8ECF-4139-8CF9-EAEC82EB385C}" sibTransId="{131C72DD-273F-4282-96BD-B8F10286C092}"/>
    <dgm:cxn modelId="{05447FDC-ECAB-402A-9D54-CDB655D0A460}" type="presOf" srcId="{30DC40D4-AC97-47B0-8808-6CF5BD639D7A}" destId="{E899DA05-B036-4B56-90B4-7ED809CD7FBC}" srcOrd="0" destOrd="0" presId="urn:microsoft.com/office/officeart/2008/layout/VerticalCurvedList"/>
    <dgm:cxn modelId="{481575FC-98CF-41A4-BBAE-75BBC497C6D6}" type="presOf" srcId="{5DF8C610-3A47-48F2-AB13-D5801FBB1257}" destId="{E734B779-2315-47E7-96FE-180F79500097}" srcOrd="0" destOrd="0" presId="urn:microsoft.com/office/officeart/2008/layout/VerticalCurvedList"/>
    <dgm:cxn modelId="{41C86226-CE6C-4B4D-ADFE-E476D1B433E0}" type="presParOf" srcId="{5596BEFA-3A87-419B-BE63-3AC5AEB3C96D}" destId="{833B55D9-892F-485D-90D8-50A97996A523}" srcOrd="0" destOrd="0" presId="urn:microsoft.com/office/officeart/2008/layout/VerticalCurvedList"/>
    <dgm:cxn modelId="{18E1159B-25BA-4F5F-9BD3-0A957550CEF5}" type="presParOf" srcId="{833B55D9-892F-485D-90D8-50A97996A523}" destId="{C22459D4-6A5F-4340-B523-E6B29DB3AA81}" srcOrd="0" destOrd="0" presId="urn:microsoft.com/office/officeart/2008/layout/VerticalCurvedList"/>
    <dgm:cxn modelId="{3331DC8E-D299-42B5-BE47-6038F0630F7F}" type="presParOf" srcId="{C22459D4-6A5F-4340-B523-E6B29DB3AA81}" destId="{D2492F55-9214-4731-8BB2-BCEF255EF682}" srcOrd="0" destOrd="0" presId="urn:microsoft.com/office/officeart/2008/layout/VerticalCurvedList"/>
    <dgm:cxn modelId="{3D05A695-D32A-4D95-B4A7-C38158502C39}" type="presParOf" srcId="{C22459D4-6A5F-4340-B523-E6B29DB3AA81}" destId="{E899DA05-B036-4B56-90B4-7ED809CD7FBC}" srcOrd="1" destOrd="0" presId="urn:microsoft.com/office/officeart/2008/layout/VerticalCurvedList"/>
    <dgm:cxn modelId="{516FA3E3-CF6B-4DB5-9C60-4C002C216192}" type="presParOf" srcId="{C22459D4-6A5F-4340-B523-E6B29DB3AA81}" destId="{0B8D0E3D-ABEC-4488-B920-0B1ADAA88155}" srcOrd="2" destOrd="0" presId="urn:microsoft.com/office/officeart/2008/layout/VerticalCurvedList"/>
    <dgm:cxn modelId="{5F908EFA-B34D-49A5-ADD2-B606F3BC771F}" type="presParOf" srcId="{C22459D4-6A5F-4340-B523-E6B29DB3AA81}" destId="{776AB368-B285-4728-9336-21B0281D4FFA}" srcOrd="3" destOrd="0" presId="urn:microsoft.com/office/officeart/2008/layout/VerticalCurvedList"/>
    <dgm:cxn modelId="{7E4650A2-DF2B-4A40-97FE-92983BB1F15E}" type="presParOf" srcId="{833B55D9-892F-485D-90D8-50A97996A523}" destId="{E734B779-2315-47E7-96FE-180F79500097}" srcOrd="1" destOrd="0" presId="urn:microsoft.com/office/officeart/2008/layout/VerticalCurvedList"/>
    <dgm:cxn modelId="{7AB3DA3A-0434-4A58-9D1A-A4242DF86D9E}" type="presParOf" srcId="{833B55D9-892F-485D-90D8-50A97996A523}" destId="{93F1B73E-F969-44DF-A98C-4A639B748FC3}" srcOrd="2" destOrd="0" presId="urn:microsoft.com/office/officeart/2008/layout/VerticalCurvedList"/>
    <dgm:cxn modelId="{D9D492E4-E128-4ABD-9FA6-89D661031B44}" type="presParOf" srcId="{93F1B73E-F969-44DF-A98C-4A639B748FC3}" destId="{884A6197-9D23-4553-A2A0-933453B362AE}" srcOrd="0" destOrd="0" presId="urn:microsoft.com/office/officeart/2008/layout/VerticalCurvedList"/>
    <dgm:cxn modelId="{B24399B3-0CFE-4ADE-8E33-F6099AE9B07E}" type="presParOf" srcId="{833B55D9-892F-485D-90D8-50A97996A523}" destId="{F9917E73-ACF2-4F57-BCA3-5F2898896680}" srcOrd="3" destOrd="0" presId="urn:microsoft.com/office/officeart/2008/layout/VerticalCurvedList"/>
    <dgm:cxn modelId="{DAA34117-CFAD-4647-A030-272C1AA3AA0C}" type="presParOf" srcId="{833B55D9-892F-485D-90D8-50A97996A523}" destId="{651E2357-8538-420D-8472-D49496D4E2BC}" srcOrd="4" destOrd="0" presId="urn:microsoft.com/office/officeart/2008/layout/VerticalCurvedList"/>
    <dgm:cxn modelId="{589DF410-F0AF-4568-BD5C-5C326237AB0C}" type="presParOf" srcId="{651E2357-8538-420D-8472-D49496D4E2BC}" destId="{CD1FB5CF-25A0-4247-B95D-77C9599E39A1}" srcOrd="0" destOrd="0" presId="urn:microsoft.com/office/officeart/2008/layout/VerticalCurvedList"/>
    <dgm:cxn modelId="{1CDB3F80-6042-43B5-BCF8-E64DA9C66C4D}" type="presParOf" srcId="{833B55D9-892F-485D-90D8-50A97996A523}" destId="{E50D0836-8C83-4017-A6EB-7AEC8B801FB3}" srcOrd="5" destOrd="0" presId="urn:microsoft.com/office/officeart/2008/layout/VerticalCurvedList"/>
    <dgm:cxn modelId="{5A24A931-3BAF-4732-91A1-E631D67BEDA2}" type="presParOf" srcId="{833B55D9-892F-485D-90D8-50A97996A523}" destId="{5288667C-2787-487F-996E-3A605FB36C85}" srcOrd="6" destOrd="0" presId="urn:microsoft.com/office/officeart/2008/layout/VerticalCurvedList"/>
    <dgm:cxn modelId="{96583C44-4CD1-43FB-BB99-83C750685D98}" type="presParOf" srcId="{5288667C-2787-487F-996E-3A605FB36C85}" destId="{3F4E8CF4-6850-45CB-9B96-D500567C8754}" srcOrd="0" destOrd="0" presId="urn:microsoft.com/office/officeart/2008/layout/VerticalCurvedList"/>
    <dgm:cxn modelId="{AB6D9670-154B-447B-AE7A-59BC034BE81F}" type="presParOf" srcId="{833B55D9-892F-485D-90D8-50A97996A523}" destId="{9ADCA541-2AC2-4A7B-8ACE-3D36C8E68650}" srcOrd="7" destOrd="0" presId="urn:microsoft.com/office/officeart/2008/layout/VerticalCurvedList"/>
    <dgm:cxn modelId="{928054CE-761D-4C99-BBD2-7AF6FC996E8C}" type="presParOf" srcId="{833B55D9-892F-485D-90D8-50A97996A523}" destId="{710F0633-2CE9-4A03-AEC7-26B482E260EE}" srcOrd="8" destOrd="0" presId="urn:microsoft.com/office/officeart/2008/layout/VerticalCurvedList"/>
    <dgm:cxn modelId="{A830D378-1436-4755-92ED-A3CC837979E7}" type="presParOf" srcId="{710F0633-2CE9-4A03-AEC7-26B482E260EE}" destId="{03CA7F90-AFD2-44A9-8CBD-A401DF1DEA06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AAD55-6306-4765-AF93-1B6962279226}">
      <dsp:nvSpPr>
        <dsp:cNvPr id="0" name=""/>
        <dsp:cNvSpPr/>
      </dsp:nvSpPr>
      <dsp:spPr>
        <a:xfrm>
          <a:off x="0" y="2606"/>
          <a:ext cx="8186902" cy="767333"/>
        </a:xfrm>
        <a:prstGeom prst="roundRect">
          <a:avLst>
            <a:gd name="adj" fmla="val 10000"/>
          </a:avLst>
        </a:prstGeom>
        <a:solidFill>
          <a:srgbClr val="8F1EA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367E6-3D9E-44FE-94C5-3FE6736FE9DB}">
      <dsp:nvSpPr>
        <dsp:cNvPr id="0" name=""/>
        <dsp:cNvSpPr/>
      </dsp:nvSpPr>
      <dsp:spPr>
        <a:xfrm>
          <a:off x="232118" y="175256"/>
          <a:ext cx="422446" cy="4220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6B517-340F-4EA3-90E4-BCE4A4974572}">
      <dsp:nvSpPr>
        <dsp:cNvPr id="0" name=""/>
        <dsp:cNvSpPr/>
      </dsp:nvSpPr>
      <dsp:spPr>
        <a:xfrm>
          <a:off x="886683" y="2606"/>
          <a:ext cx="7170154" cy="768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9" tIns="81289" rIns="81289" bIns="81289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Oswald" panose="00000500000000000000" pitchFamily="2" charset="0"/>
              <a:cs typeface="Arial" panose="020B0604020202020204" pitchFamily="34" charset="0"/>
            </a:rPr>
            <a:t>Edge detection using canny can successfully be used for fake currency recognition.</a:t>
          </a:r>
        </a:p>
      </dsp:txBody>
      <dsp:txXfrm>
        <a:off x="886683" y="2606"/>
        <a:ext cx="7170154" cy="768083"/>
      </dsp:txXfrm>
    </dsp:sp>
    <dsp:sp modelId="{E1F45D2C-A03F-4834-AF18-6C7881687256}">
      <dsp:nvSpPr>
        <dsp:cNvPr id="0" name=""/>
        <dsp:cNvSpPr/>
      </dsp:nvSpPr>
      <dsp:spPr>
        <a:xfrm>
          <a:off x="0" y="920560"/>
          <a:ext cx="8186902" cy="767333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A0E4E-8876-489D-9E68-9CDF768658A1}">
      <dsp:nvSpPr>
        <dsp:cNvPr id="0" name=""/>
        <dsp:cNvSpPr/>
      </dsp:nvSpPr>
      <dsp:spPr>
        <a:xfrm>
          <a:off x="232118" y="1093210"/>
          <a:ext cx="422446" cy="4220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2686C-AFDF-45EC-A6B3-16FDAD374F70}">
      <dsp:nvSpPr>
        <dsp:cNvPr id="0" name=""/>
        <dsp:cNvSpPr/>
      </dsp:nvSpPr>
      <dsp:spPr>
        <a:xfrm>
          <a:off x="886683" y="920560"/>
          <a:ext cx="7170154" cy="768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9" tIns="81289" rIns="81289" bIns="8128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Oswald" panose="00000500000000000000" pitchFamily="2" charset="0"/>
              <a:cs typeface="Arial" panose="020B0604020202020204" pitchFamily="34" charset="0"/>
            </a:rPr>
            <a:t>Limitations such as low-quality input images can cause detection technology to fail, so it is necessary to check specific image specifications to ensure program success.</a:t>
          </a:r>
        </a:p>
      </dsp:txBody>
      <dsp:txXfrm>
        <a:off x="886683" y="920560"/>
        <a:ext cx="7170154" cy="768083"/>
      </dsp:txXfrm>
    </dsp:sp>
    <dsp:sp modelId="{D2AA6D9C-F78C-471C-AE5B-464CF4D47727}">
      <dsp:nvSpPr>
        <dsp:cNvPr id="0" name=""/>
        <dsp:cNvSpPr/>
      </dsp:nvSpPr>
      <dsp:spPr>
        <a:xfrm>
          <a:off x="0" y="1838514"/>
          <a:ext cx="8186902" cy="767333"/>
        </a:xfrm>
        <a:prstGeom prst="roundRect">
          <a:avLst>
            <a:gd name="adj" fmla="val 10000"/>
          </a:avLst>
        </a:prstGeom>
        <a:solidFill>
          <a:srgbClr val="2619A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629651-AD22-46A4-81CF-87B4903C6ED7}">
      <dsp:nvSpPr>
        <dsp:cNvPr id="0" name=""/>
        <dsp:cNvSpPr/>
      </dsp:nvSpPr>
      <dsp:spPr>
        <a:xfrm>
          <a:off x="232118" y="2011164"/>
          <a:ext cx="422446" cy="4220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C7A6F-5884-4365-80D2-24576A6E347A}">
      <dsp:nvSpPr>
        <dsp:cNvPr id="0" name=""/>
        <dsp:cNvSpPr/>
      </dsp:nvSpPr>
      <dsp:spPr>
        <a:xfrm>
          <a:off x="886683" y="1838514"/>
          <a:ext cx="7170154" cy="768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89" tIns="81289" rIns="81289" bIns="81289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Oswald" panose="00000500000000000000" pitchFamily="2" charset="0"/>
              <a:cs typeface="Arial" panose="020B0604020202020204" pitchFamily="34" charset="0"/>
            </a:rPr>
            <a:t>As a future work, we can use machine learning by training it on a large dataset and o</a:t>
          </a:r>
          <a:r>
            <a:rPr lang="en-US" sz="2300" kern="1200" dirty="0">
              <a:latin typeface="Oswald" panose="00000500000000000000" pitchFamily="2" charset="0"/>
            </a:rPr>
            <a:t>ptimizing for real-time implementation.</a:t>
          </a:r>
          <a:endParaRPr lang="en-US" sz="2300" kern="1200" dirty="0">
            <a:latin typeface="Oswald" panose="00000500000000000000" pitchFamily="2" charset="0"/>
            <a:cs typeface="Arial" panose="020B0604020202020204" pitchFamily="34" charset="0"/>
          </a:endParaRPr>
        </a:p>
      </dsp:txBody>
      <dsp:txXfrm>
        <a:off x="886683" y="1838514"/>
        <a:ext cx="7170154" cy="768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DA05-B036-4B56-90B4-7ED809CD7FBC}">
      <dsp:nvSpPr>
        <dsp:cNvPr id="0" name=""/>
        <dsp:cNvSpPr/>
      </dsp:nvSpPr>
      <dsp:spPr>
        <a:xfrm>
          <a:off x="-6865986" y="-1049759"/>
          <a:ext cx="8171373" cy="8171373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4B779-2315-47E7-96FE-180F79500097}">
      <dsp:nvSpPr>
        <dsp:cNvPr id="0" name=""/>
        <dsp:cNvSpPr/>
      </dsp:nvSpPr>
      <dsp:spPr>
        <a:xfrm>
          <a:off x="683012" y="466804"/>
          <a:ext cx="12624563" cy="934094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43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600"/>
            <a:buFont typeface="+mj-lt"/>
            <a:buNone/>
          </a:pPr>
          <a:r>
            <a:rPr lang="en-US" sz="3000" b="1" kern="1200" dirty="0">
              <a:latin typeface="Palatino Linotype" panose="02040502050505030304" pitchFamily="18" charset="0"/>
            </a:rPr>
            <a:t>A study and comparison about different edge detection techniques</a:t>
          </a:r>
          <a:endParaRPr lang="en-US" sz="3000" kern="1200" dirty="0">
            <a:latin typeface="Palatino Linotype" panose="02040502050505030304" pitchFamily="18" charset="0"/>
          </a:endParaRPr>
        </a:p>
      </dsp:txBody>
      <dsp:txXfrm>
        <a:off x="683012" y="466804"/>
        <a:ext cx="12624563" cy="934094"/>
      </dsp:txXfrm>
    </dsp:sp>
    <dsp:sp modelId="{884A6197-9D23-4553-A2A0-933453B362AE}">
      <dsp:nvSpPr>
        <dsp:cNvPr id="0" name=""/>
        <dsp:cNvSpPr/>
      </dsp:nvSpPr>
      <dsp:spPr>
        <a:xfrm>
          <a:off x="99203" y="350042"/>
          <a:ext cx="1167617" cy="1167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17E73-ACF2-4F57-BCA3-5F2898896680}">
      <dsp:nvSpPr>
        <dsp:cNvPr id="0" name=""/>
        <dsp:cNvSpPr/>
      </dsp:nvSpPr>
      <dsp:spPr>
        <a:xfrm>
          <a:off x="1218550" y="1868188"/>
          <a:ext cx="12089026" cy="934094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43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600"/>
            <a:buFont typeface="+mj-lt"/>
            <a:buNone/>
          </a:pPr>
          <a:r>
            <a:rPr lang="en-US" sz="3000" b="1" kern="1200" dirty="0">
              <a:latin typeface="Palatino Linotype" panose="02040502050505030304" pitchFamily="18" charset="0"/>
            </a:rPr>
            <a:t>Fingerprint recognition</a:t>
          </a:r>
        </a:p>
      </dsp:txBody>
      <dsp:txXfrm>
        <a:off x="1218550" y="1868188"/>
        <a:ext cx="12089026" cy="934094"/>
      </dsp:txXfrm>
    </dsp:sp>
    <dsp:sp modelId="{CD1FB5CF-25A0-4247-B95D-77C9599E39A1}">
      <dsp:nvSpPr>
        <dsp:cNvPr id="0" name=""/>
        <dsp:cNvSpPr/>
      </dsp:nvSpPr>
      <dsp:spPr>
        <a:xfrm>
          <a:off x="634741" y="1751426"/>
          <a:ext cx="1167617" cy="1167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D0836-8C83-4017-A6EB-7AEC8B801FB3}">
      <dsp:nvSpPr>
        <dsp:cNvPr id="0" name=""/>
        <dsp:cNvSpPr/>
      </dsp:nvSpPr>
      <dsp:spPr>
        <a:xfrm>
          <a:off x="1218550" y="3269572"/>
          <a:ext cx="12089026" cy="934094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43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Palatino Linotype" panose="02040502050505030304" pitchFamily="18" charset="0"/>
            </a:rPr>
            <a:t>Automated new license plate recognition in Egypt</a:t>
          </a:r>
          <a:endParaRPr lang="en-US" sz="3000" kern="1200" dirty="0">
            <a:latin typeface="Palatino Linotype" panose="02040502050505030304" pitchFamily="18" charset="0"/>
          </a:endParaRPr>
        </a:p>
      </dsp:txBody>
      <dsp:txXfrm>
        <a:off x="1218550" y="3269572"/>
        <a:ext cx="12089026" cy="934094"/>
      </dsp:txXfrm>
    </dsp:sp>
    <dsp:sp modelId="{3F4E8CF4-6850-45CB-9B96-D500567C8754}">
      <dsp:nvSpPr>
        <dsp:cNvPr id="0" name=""/>
        <dsp:cNvSpPr/>
      </dsp:nvSpPr>
      <dsp:spPr>
        <a:xfrm>
          <a:off x="634741" y="3152810"/>
          <a:ext cx="1167617" cy="1167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CA541-2AC2-4A7B-8ACE-3D36C8E68650}">
      <dsp:nvSpPr>
        <dsp:cNvPr id="0" name=""/>
        <dsp:cNvSpPr/>
      </dsp:nvSpPr>
      <dsp:spPr>
        <a:xfrm>
          <a:off x="683012" y="4670956"/>
          <a:ext cx="12624563" cy="934094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43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600"/>
            <a:buFont typeface="+mj-lt"/>
            <a:buNone/>
          </a:pPr>
          <a:r>
            <a:rPr lang="en-US" sz="2800" b="1" kern="1200" dirty="0">
              <a:latin typeface="Palatino Linotype" panose="02040502050505030304" pitchFamily="18" charset="0"/>
            </a:rPr>
            <a:t>Overview of Edge Detection Algorithms Based on Deep Learning</a:t>
          </a:r>
          <a:endParaRPr lang="en-US" sz="2800" kern="1200" dirty="0">
            <a:latin typeface="Palatino Linotype" panose="02040502050505030304" pitchFamily="18" charset="0"/>
          </a:endParaRPr>
        </a:p>
      </dsp:txBody>
      <dsp:txXfrm>
        <a:off x="683012" y="4670956"/>
        <a:ext cx="12624563" cy="934094"/>
      </dsp:txXfrm>
    </dsp:sp>
    <dsp:sp modelId="{03CA7F90-AFD2-44A9-8CBD-A401DF1DEA06}">
      <dsp:nvSpPr>
        <dsp:cNvPr id="0" name=""/>
        <dsp:cNvSpPr/>
      </dsp:nvSpPr>
      <dsp:spPr>
        <a:xfrm>
          <a:off x="99203" y="4554194"/>
          <a:ext cx="1167617" cy="1167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DA05-B036-4B56-90B4-7ED809CD7FBC}">
      <dsp:nvSpPr>
        <dsp:cNvPr id="0" name=""/>
        <dsp:cNvSpPr/>
      </dsp:nvSpPr>
      <dsp:spPr>
        <a:xfrm>
          <a:off x="-6865986" y="-1049759"/>
          <a:ext cx="8171373" cy="8171373"/>
        </a:xfrm>
        <a:prstGeom prst="blockArc">
          <a:avLst>
            <a:gd name="adj1" fmla="val 18900000"/>
            <a:gd name="adj2" fmla="val 2700000"/>
            <a:gd name="adj3" fmla="val 264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34B779-2315-47E7-96FE-180F79500097}">
      <dsp:nvSpPr>
        <dsp:cNvPr id="0" name=""/>
        <dsp:cNvSpPr/>
      </dsp:nvSpPr>
      <dsp:spPr>
        <a:xfrm>
          <a:off x="683012" y="466804"/>
          <a:ext cx="12624563" cy="934094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43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600"/>
            <a:buFont typeface="+mj-lt"/>
            <a:buNone/>
          </a:pPr>
          <a:r>
            <a:rPr lang="en-US" sz="3000" b="1" kern="1200" dirty="0">
              <a:latin typeface="Palatino Linotype" panose="02040502050505030304" pitchFamily="18" charset="0"/>
            </a:rPr>
            <a:t>A study and comparison about different edge detection techniques</a:t>
          </a:r>
          <a:endParaRPr lang="en-US" sz="3000" kern="1200" dirty="0">
            <a:latin typeface="Palatino Linotype" panose="02040502050505030304" pitchFamily="18" charset="0"/>
          </a:endParaRPr>
        </a:p>
      </dsp:txBody>
      <dsp:txXfrm>
        <a:off x="683012" y="466804"/>
        <a:ext cx="12624563" cy="934094"/>
      </dsp:txXfrm>
    </dsp:sp>
    <dsp:sp modelId="{884A6197-9D23-4553-A2A0-933453B362AE}">
      <dsp:nvSpPr>
        <dsp:cNvPr id="0" name=""/>
        <dsp:cNvSpPr/>
      </dsp:nvSpPr>
      <dsp:spPr>
        <a:xfrm>
          <a:off x="99203" y="350042"/>
          <a:ext cx="1167617" cy="1167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17E73-ACF2-4F57-BCA3-5F2898896680}">
      <dsp:nvSpPr>
        <dsp:cNvPr id="0" name=""/>
        <dsp:cNvSpPr/>
      </dsp:nvSpPr>
      <dsp:spPr>
        <a:xfrm>
          <a:off x="1218550" y="1868188"/>
          <a:ext cx="12089026" cy="934094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43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600"/>
            <a:buFont typeface="+mj-lt"/>
            <a:buNone/>
          </a:pPr>
          <a:r>
            <a:rPr lang="en-US" sz="3000" b="1" kern="1200" dirty="0">
              <a:latin typeface="Palatino Linotype" panose="02040502050505030304" pitchFamily="18" charset="0"/>
            </a:rPr>
            <a:t>Fingerprint recognition</a:t>
          </a:r>
        </a:p>
      </dsp:txBody>
      <dsp:txXfrm>
        <a:off x="1218550" y="1868188"/>
        <a:ext cx="12089026" cy="934094"/>
      </dsp:txXfrm>
    </dsp:sp>
    <dsp:sp modelId="{CD1FB5CF-25A0-4247-B95D-77C9599E39A1}">
      <dsp:nvSpPr>
        <dsp:cNvPr id="0" name=""/>
        <dsp:cNvSpPr/>
      </dsp:nvSpPr>
      <dsp:spPr>
        <a:xfrm>
          <a:off x="634741" y="1751426"/>
          <a:ext cx="1167617" cy="1167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D0836-8C83-4017-A6EB-7AEC8B801FB3}">
      <dsp:nvSpPr>
        <dsp:cNvPr id="0" name=""/>
        <dsp:cNvSpPr/>
      </dsp:nvSpPr>
      <dsp:spPr>
        <a:xfrm>
          <a:off x="1218550" y="3269572"/>
          <a:ext cx="12089026" cy="934094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437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Palatino Linotype" panose="02040502050505030304" pitchFamily="18" charset="0"/>
            </a:rPr>
            <a:t>Automated new license plate recognition in Egypt</a:t>
          </a:r>
          <a:endParaRPr lang="en-US" sz="3000" kern="1200" dirty="0">
            <a:latin typeface="Palatino Linotype" panose="02040502050505030304" pitchFamily="18" charset="0"/>
          </a:endParaRPr>
        </a:p>
      </dsp:txBody>
      <dsp:txXfrm>
        <a:off x="1218550" y="3269572"/>
        <a:ext cx="12089026" cy="934094"/>
      </dsp:txXfrm>
    </dsp:sp>
    <dsp:sp modelId="{3F4E8CF4-6850-45CB-9B96-D500567C8754}">
      <dsp:nvSpPr>
        <dsp:cNvPr id="0" name=""/>
        <dsp:cNvSpPr/>
      </dsp:nvSpPr>
      <dsp:spPr>
        <a:xfrm>
          <a:off x="634741" y="3152810"/>
          <a:ext cx="1167617" cy="1167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DCA541-2AC2-4A7B-8ACE-3D36C8E68650}">
      <dsp:nvSpPr>
        <dsp:cNvPr id="0" name=""/>
        <dsp:cNvSpPr/>
      </dsp:nvSpPr>
      <dsp:spPr>
        <a:xfrm>
          <a:off x="683012" y="4670956"/>
          <a:ext cx="12624563" cy="934094"/>
        </a:xfrm>
        <a:prstGeom prst="rect">
          <a:avLst/>
        </a:prstGeom>
        <a:solidFill>
          <a:schemeClr val="bg2"/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437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600"/>
            <a:buFont typeface="+mj-lt"/>
            <a:buNone/>
          </a:pPr>
          <a:r>
            <a:rPr lang="en-US" sz="2800" b="1" kern="1200" dirty="0">
              <a:latin typeface="Palatino Linotype" panose="02040502050505030304" pitchFamily="18" charset="0"/>
            </a:rPr>
            <a:t>Overview of Edge Detection Algorithms Based on Deep Learning</a:t>
          </a:r>
          <a:endParaRPr lang="en-US" sz="2800" kern="1200" dirty="0">
            <a:latin typeface="Palatino Linotype" panose="02040502050505030304" pitchFamily="18" charset="0"/>
          </a:endParaRPr>
        </a:p>
      </dsp:txBody>
      <dsp:txXfrm>
        <a:off x="683012" y="4670956"/>
        <a:ext cx="12624563" cy="934094"/>
      </dsp:txXfrm>
    </dsp:sp>
    <dsp:sp modelId="{03CA7F90-AFD2-44A9-8CBD-A401DF1DEA06}">
      <dsp:nvSpPr>
        <dsp:cNvPr id="0" name=""/>
        <dsp:cNvSpPr/>
      </dsp:nvSpPr>
      <dsp:spPr>
        <a:xfrm>
          <a:off x="99203" y="4554194"/>
          <a:ext cx="1167617" cy="11676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e84aac6d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e84aac6d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258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283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1743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436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8926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e91f73e27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e91f73e27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e91f73e2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0e91f73e2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10d7ae03d4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10d7ae03d4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e91f73e2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e91f73e2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d7ae0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d7ae0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10e91f73e27_0_1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10e91f73e27_0_1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8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63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e413425e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e413425e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40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1786775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970850" y="2952775"/>
            <a:ext cx="23865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None/>
              <a:defRPr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78662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4970855" y="3458825"/>
            <a:ext cx="23865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161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Font typeface="Oswald"/>
              <a:buNone/>
              <a:defRPr sz="34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321350" y="1039750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321350" y="1984800"/>
            <a:ext cx="3866400" cy="23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1749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⏣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378" lvl="1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566" lvl="2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754" lvl="3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5943" lvl="4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132" lvl="5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320" lvl="6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509" lvl="7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697" lvl="8" indent="-31749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 flipH="1">
            <a:off x="-1145294" y="-39520"/>
            <a:ext cx="2029371" cy="4383847"/>
            <a:chOff x="7350442" y="2608992"/>
            <a:chExt cx="777239" cy="1673160"/>
          </a:xfrm>
        </p:grpSpPr>
        <p:sp>
          <p:nvSpPr>
            <p:cNvPr id="57" name="Google Shape;57;p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916875" y="1499525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916875" y="2308375"/>
            <a:ext cx="3357900" cy="13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ans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849288" y="1728870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849288" y="210521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/>
          </p:nvPr>
        </p:nvSpPr>
        <p:spPr>
          <a:xfrm>
            <a:off x="6111838" y="1730349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7" hasCustomPrompt="1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9"/>
          </p:nvPr>
        </p:nvSpPr>
        <p:spPr>
          <a:xfrm>
            <a:off x="6111838" y="3421989"/>
            <a:ext cx="2336400" cy="36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200">
                <a:latin typeface="Oswald ExtraLight"/>
                <a:ea typeface="Oswald ExtraLight"/>
                <a:cs typeface="Oswald ExtraLight"/>
                <a:sym typeface="Oswald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6111838" y="3797480"/>
            <a:ext cx="23364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645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62C3-B988-CC56-B3AE-43F7144B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992DC-08FD-4B2B-3FF1-D40F96101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AA920-C41D-0E7E-C3D3-14D96C65B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50C8-7B8A-2547-3810-FFDD0A5BB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87E03-1154-AC6F-6E7F-2D57BEEF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4153E-B041-4778-9CCD-F11EB965F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7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title"/>
          </p:nvPr>
        </p:nvSpPr>
        <p:spPr>
          <a:xfrm>
            <a:off x="1495425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4211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3"/>
          </p:nvPr>
        </p:nvSpPr>
        <p:spPr>
          <a:xfrm>
            <a:off x="4211550" y="2003850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4"/>
          </p:nvPr>
        </p:nvSpPr>
        <p:spPr>
          <a:xfrm>
            <a:off x="1495425" y="3329975"/>
            <a:ext cx="1322100" cy="36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6"/>
          </p:nvPr>
        </p:nvSpPr>
        <p:spPr>
          <a:xfrm>
            <a:off x="4211550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7"/>
          </p:nvPr>
        </p:nvSpPr>
        <p:spPr>
          <a:xfrm>
            <a:off x="4211550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8"/>
          </p:nvPr>
        </p:nvSpPr>
        <p:spPr>
          <a:xfrm>
            <a:off x="6927550" y="1599975"/>
            <a:ext cx="1322100" cy="36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13"/>
          </p:nvPr>
        </p:nvSpPr>
        <p:spPr>
          <a:xfrm>
            <a:off x="6927675" y="3329974"/>
            <a:ext cx="1322100" cy="36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swald"/>
              <a:buNone/>
              <a:defRPr sz="22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4"/>
          </p:nvPr>
        </p:nvSpPr>
        <p:spPr>
          <a:xfrm>
            <a:off x="6927675" y="3733375"/>
            <a:ext cx="1322100" cy="6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84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77085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swald"/>
              <a:buNone/>
              <a:defRPr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8" r:id="rId6"/>
    <p:sldLayoutId id="2147483676" r:id="rId7"/>
    <p:sldLayoutId id="2147483677" r:id="rId8"/>
    <p:sldLayoutId id="2147483678" r:id="rId9"/>
    <p:sldLayoutId id="214748367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fif"/><Relationship Id="rId7" Type="http://schemas.openxmlformats.org/officeDocument/2006/relationships/image" Target="../media/image6.sv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19;p38">
            <a:extLst>
              <a:ext uri="{FF2B5EF4-FFF2-40B4-BE49-F238E27FC236}">
                <a16:creationId xmlns:a16="http://schemas.microsoft.com/office/drawing/2014/main" id="{1C21497D-0DA6-7349-FD1C-016897E2C6E7}"/>
              </a:ext>
            </a:extLst>
          </p:cNvPr>
          <p:cNvSpPr/>
          <p:nvPr/>
        </p:nvSpPr>
        <p:spPr>
          <a:xfrm rot="10800000">
            <a:off x="-1322004" y="113083"/>
            <a:ext cx="4358174" cy="4821045"/>
          </a:xfrm>
          <a:custGeom>
            <a:avLst/>
            <a:gdLst/>
            <a:ahLst/>
            <a:cxnLst/>
            <a:rect l="l" t="t" r="r" b="b"/>
            <a:pathLst>
              <a:path w="127684" h="141245" extrusionOk="0">
                <a:moveTo>
                  <a:pt x="71170" y="25334"/>
                </a:moveTo>
                <a:cubicBezTo>
                  <a:pt x="70870" y="25334"/>
                  <a:pt x="70569" y="25450"/>
                  <a:pt x="70343" y="25682"/>
                </a:cubicBezTo>
                <a:cubicBezTo>
                  <a:pt x="69962" y="26051"/>
                  <a:pt x="69902" y="26623"/>
                  <a:pt x="70152" y="27075"/>
                </a:cubicBezTo>
                <a:lnTo>
                  <a:pt x="61592" y="35648"/>
                </a:lnTo>
                <a:lnTo>
                  <a:pt x="54412" y="34183"/>
                </a:lnTo>
                <a:lnTo>
                  <a:pt x="46233" y="42375"/>
                </a:lnTo>
                <a:cubicBezTo>
                  <a:pt x="46059" y="42281"/>
                  <a:pt x="45865" y="42234"/>
                  <a:pt x="45672" y="42234"/>
                </a:cubicBezTo>
                <a:cubicBezTo>
                  <a:pt x="45373" y="42234"/>
                  <a:pt x="45075" y="42346"/>
                  <a:pt x="44852" y="42577"/>
                </a:cubicBezTo>
                <a:cubicBezTo>
                  <a:pt x="44387" y="43030"/>
                  <a:pt x="44387" y="43768"/>
                  <a:pt x="44852" y="44232"/>
                </a:cubicBezTo>
                <a:cubicBezTo>
                  <a:pt x="45078" y="44458"/>
                  <a:pt x="45375" y="44572"/>
                  <a:pt x="45675" y="44572"/>
                </a:cubicBezTo>
                <a:cubicBezTo>
                  <a:pt x="45974" y="44572"/>
                  <a:pt x="46274" y="44458"/>
                  <a:pt x="46507" y="44232"/>
                </a:cubicBezTo>
                <a:cubicBezTo>
                  <a:pt x="46876" y="43851"/>
                  <a:pt x="46935" y="43280"/>
                  <a:pt x="46697" y="42839"/>
                </a:cubicBezTo>
                <a:lnTo>
                  <a:pt x="54627" y="34886"/>
                </a:lnTo>
                <a:lnTo>
                  <a:pt x="61806" y="36350"/>
                </a:lnTo>
                <a:lnTo>
                  <a:pt x="70605" y="27528"/>
                </a:lnTo>
                <a:cubicBezTo>
                  <a:pt x="70783" y="27627"/>
                  <a:pt x="70980" y="27675"/>
                  <a:pt x="71176" y="27675"/>
                </a:cubicBezTo>
                <a:cubicBezTo>
                  <a:pt x="71477" y="27675"/>
                  <a:pt x="71774" y="27561"/>
                  <a:pt x="71998" y="27337"/>
                </a:cubicBezTo>
                <a:cubicBezTo>
                  <a:pt x="72462" y="26873"/>
                  <a:pt x="72462" y="26135"/>
                  <a:pt x="71998" y="25682"/>
                </a:cubicBezTo>
                <a:cubicBezTo>
                  <a:pt x="71772" y="25450"/>
                  <a:pt x="71471" y="25334"/>
                  <a:pt x="71170" y="25334"/>
                </a:cubicBezTo>
                <a:close/>
                <a:moveTo>
                  <a:pt x="61651" y="46125"/>
                </a:moveTo>
                <a:cubicBezTo>
                  <a:pt x="62008" y="46125"/>
                  <a:pt x="62354" y="46268"/>
                  <a:pt x="62616" y="46530"/>
                </a:cubicBezTo>
                <a:cubicBezTo>
                  <a:pt x="62866" y="46792"/>
                  <a:pt x="63009" y="47125"/>
                  <a:pt x="63009" y="47495"/>
                </a:cubicBezTo>
                <a:cubicBezTo>
                  <a:pt x="63009" y="47864"/>
                  <a:pt x="62866" y="48197"/>
                  <a:pt x="62616" y="48459"/>
                </a:cubicBezTo>
                <a:cubicBezTo>
                  <a:pt x="62354" y="48721"/>
                  <a:pt x="62008" y="48864"/>
                  <a:pt x="61639" y="48864"/>
                </a:cubicBezTo>
                <a:cubicBezTo>
                  <a:pt x="61354" y="48864"/>
                  <a:pt x="61068" y="48769"/>
                  <a:pt x="60842" y="48590"/>
                </a:cubicBezTo>
                <a:lnTo>
                  <a:pt x="60544" y="48304"/>
                </a:lnTo>
                <a:cubicBezTo>
                  <a:pt x="60377" y="48066"/>
                  <a:pt x="60282" y="47792"/>
                  <a:pt x="60282" y="47495"/>
                </a:cubicBezTo>
                <a:cubicBezTo>
                  <a:pt x="60282" y="47125"/>
                  <a:pt x="60425" y="46792"/>
                  <a:pt x="60675" y="46530"/>
                </a:cubicBezTo>
                <a:cubicBezTo>
                  <a:pt x="60937" y="46268"/>
                  <a:pt x="61282" y="46125"/>
                  <a:pt x="61651" y="46125"/>
                </a:cubicBezTo>
                <a:close/>
                <a:moveTo>
                  <a:pt x="29826" y="52614"/>
                </a:moveTo>
                <a:cubicBezTo>
                  <a:pt x="30195" y="52614"/>
                  <a:pt x="30540" y="52757"/>
                  <a:pt x="30790" y="53019"/>
                </a:cubicBezTo>
                <a:cubicBezTo>
                  <a:pt x="31052" y="53281"/>
                  <a:pt x="31195" y="53614"/>
                  <a:pt x="31195" y="53983"/>
                </a:cubicBezTo>
                <a:cubicBezTo>
                  <a:pt x="31195" y="54353"/>
                  <a:pt x="31052" y="54686"/>
                  <a:pt x="30790" y="54948"/>
                </a:cubicBezTo>
                <a:cubicBezTo>
                  <a:pt x="30540" y="55210"/>
                  <a:pt x="30195" y="55353"/>
                  <a:pt x="29826" y="55353"/>
                </a:cubicBezTo>
                <a:cubicBezTo>
                  <a:pt x="29469" y="55353"/>
                  <a:pt x="29123" y="55210"/>
                  <a:pt x="28861" y="54948"/>
                </a:cubicBezTo>
                <a:cubicBezTo>
                  <a:pt x="28611" y="54698"/>
                  <a:pt x="28469" y="54353"/>
                  <a:pt x="28469" y="53983"/>
                </a:cubicBezTo>
                <a:cubicBezTo>
                  <a:pt x="28469" y="53614"/>
                  <a:pt x="28611" y="53281"/>
                  <a:pt x="28861" y="53019"/>
                </a:cubicBezTo>
                <a:cubicBezTo>
                  <a:pt x="29123" y="52757"/>
                  <a:pt x="29469" y="52614"/>
                  <a:pt x="29826" y="52614"/>
                </a:cubicBezTo>
                <a:close/>
                <a:moveTo>
                  <a:pt x="102752" y="1"/>
                </a:moveTo>
                <a:lnTo>
                  <a:pt x="61508" y="41089"/>
                </a:lnTo>
                <a:lnTo>
                  <a:pt x="54900" y="39446"/>
                </a:lnTo>
                <a:lnTo>
                  <a:pt x="38696" y="55686"/>
                </a:lnTo>
                <a:lnTo>
                  <a:pt x="31838" y="54114"/>
                </a:lnTo>
                <a:cubicBezTo>
                  <a:pt x="31838" y="54079"/>
                  <a:pt x="31838" y="54031"/>
                  <a:pt x="31838" y="53983"/>
                </a:cubicBezTo>
                <a:cubicBezTo>
                  <a:pt x="31838" y="53448"/>
                  <a:pt x="31636" y="52936"/>
                  <a:pt x="31255" y="52555"/>
                </a:cubicBezTo>
                <a:cubicBezTo>
                  <a:pt x="30874" y="52186"/>
                  <a:pt x="30362" y="51971"/>
                  <a:pt x="29826" y="51971"/>
                </a:cubicBezTo>
                <a:cubicBezTo>
                  <a:pt x="29290" y="51971"/>
                  <a:pt x="28790" y="52186"/>
                  <a:pt x="28409" y="52555"/>
                </a:cubicBezTo>
                <a:cubicBezTo>
                  <a:pt x="28028" y="52936"/>
                  <a:pt x="27814" y="53448"/>
                  <a:pt x="27814" y="53983"/>
                </a:cubicBezTo>
                <a:cubicBezTo>
                  <a:pt x="27814" y="54519"/>
                  <a:pt x="28028" y="55031"/>
                  <a:pt x="28409" y="55400"/>
                </a:cubicBezTo>
                <a:cubicBezTo>
                  <a:pt x="28790" y="55781"/>
                  <a:pt x="29290" y="55996"/>
                  <a:pt x="29826" y="55996"/>
                </a:cubicBezTo>
                <a:cubicBezTo>
                  <a:pt x="30362" y="55996"/>
                  <a:pt x="30874" y="55781"/>
                  <a:pt x="31255" y="55412"/>
                </a:cubicBezTo>
                <a:cubicBezTo>
                  <a:pt x="31445" y="55222"/>
                  <a:pt x="31588" y="54995"/>
                  <a:pt x="31695" y="54745"/>
                </a:cubicBezTo>
                <a:lnTo>
                  <a:pt x="38898" y="56389"/>
                </a:lnTo>
                <a:lnTo>
                  <a:pt x="55103" y="40172"/>
                </a:lnTo>
                <a:lnTo>
                  <a:pt x="61711" y="41803"/>
                </a:lnTo>
                <a:lnTo>
                  <a:pt x="103204" y="465"/>
                </a:lnTo>
                <a:lnTo>
                  <a:pt x="102752" y="1"/>
                </a:lnTo>
                <a:close/>
                <a:moveTo>
                  <a:pt x="83684" y="39547"/>
                </a:moveTo>
                <a:cubicBezTo>
                  <a:pt x="83383" y="39547"/>
                  <a:pt x="83083" y="39660"/>
                  <a:pt x="82856" y="39886"/>
                </a:cubicBezTo>
                <a:cubicBezTo>
                  <a:pt x="82475" y="40267"/>
                  <a:pt x="82416" y="40839"/>
                  <a:pt x="82666" y="41280"/>
                </a:cubicBezTo>
                <a:lnTo>
                  <a:pt x="68843" y="55115"/>
                </a:lnTo>
                <a:lnTo>
                  <a:pt x="62604" y="57496"/>
                </a:lnTo>
                <a:cubicBezTo>
                  <a:pt x="62556" y="57436"/>
                  <a:pt x="62509" y="57377"/>
                  <a:pt x="62449" y="57317"/>
                </a:cubicBezTo>
                <a:cubicBezTo>
                  <a:pt x="62223" y="57085"/>
                  <a:pt x="61922" y="56969"/>
                  <a:pt x="61621" y="56969"/>
                </a:cubicBezTo>
                <a:cubicBezTo>
                  <a:pt x="61321" y="56969"/>
                  <a:pt x="61020" y="57085"/>
                  <a:pt x="60794" y="57317"/>
                </a:cubicBezTo>
                <a:cubicBezTo>
                  <a:pt x="60342" y="57770"/>
                  <a:pt x="60342" y="58520"/>
                  <a:pt x="60794" y="58972"/>
                </a:cubicBezTo>
                <a:cubicBezTo>
                  <a:pt x="61026" y="59198"/>
                  <a:pt x="61327" y="59311"/>
                  <a:pt x="61626" y="59311"/>
                </a:cubicBezTo>
                <a:cubicBezTo>
                  <a:pt x="61925" y="59311"/>
                  <a:pt x="62223" y="59198"/>
                  <a:pt x="62449" y="58972"/>
                </a:cubicBezTo>
                <a:cubicBezTo>
                  <a:pt x="62687" y="58734"/>
                  <a:pt x="62794" y="58424"/>
                  <a:pt x="62794" y="58127"/>
                </a:cubicBezTo>
                <a:lnTo>
                  <a:pt x="69200" y="55674"/>
                </a:lnTo>
                <a:lnTo>
                  <a:pt x="83118" y="41744"/>
                </a:lnTo>
                <a:cubicBezTo>
                  <a:pt x="83296" y="41838"/>
                  <a:pt x="83491" y="41885"/>
                  <a:pt x="83685" y="41885"/>
                </a:cubicBezTo>
                <a:cubicBezTo>
                  <a:pt x="83984" y="41885"/>
                  <a:pt x="84280" y="41772"/>
                  <a:pt x="84511" y="41541"/>
                </a:cubicBezTo>
                <a:cubicBezTo>
                  <a:pt x="84964" y="41089"/>
                  <a:pt x="84964" y="40351"/>
                  <a:pt x="84511" y="39886"/>
                </a:cubicBezTo>
                <a:cubicBezTo>
                  <a:pt x="84285" y="39660"/>
                  <a:pt x="83984" y="39547"/>
                  <a:pt x="83684" y="39547"/>
                </a:cubicBezTo>
                <a:close/>
                <a:moveTo>
                  <a:pt x="74993" y="61984"/>
                </a:moveTo>
                <a:cubicBezTo>
                  <a:pt x="75345" y="61984"/>
                  <a:pt x="75663" y="62126"/>
                  <a:pt x="75915" y="62377"/>
                </a:cubicBezTo>
                <a:cubicBezTo>
                  <a:pt x="76451" y="62913"/>
                  <a:pt x="76451" y="63770"/>
                  <a:pt x="75915" y="64306"/>
                </a:cubicBezTo>
                <a:cubicBezTo>
                  <a:pt x="75653" y="64568"/>
                  <a:pt x="75320" y="64711"/>
                  <a:pt x="74951" y="64711"/>
                </a:cubicBezTo>
                <a:cubicBezTo>
                  <a:pt x="74581" y="64711"/>
                  <a:pt x="74236" y="64568"/>
                  <a:pt x="73986" y="64306"/>
                </a:cubicBezTo>
                <a:cubicBezTo>
                  <a:pt x="73724" y="64056"/>
                  <a:pt x="73581" y="63711"/>
                  <a:pt x="73581" y="63342"/>
                </a:cubicBezTo>
                <a:cubicBezTo>
                  <a:pt x="73581" y="62985"/>
                  <a:pt x="73724" y="62639"/>
                  <a:pt x="73986" y="62377"/>
                </a:cubicBezTo>
                <a:cubicBezTo>
                  <a:pt x="74236" y="62127"/>
                  <a:pt x="74581" y="61984"/>
                  <a:pt x="74951" y="61984"/>
                </a:cubicBezTo>
                <a:cubicBezTo>
                  <a:pt x="74965" y="61984"/>
                  <a:pt x="74979" y="61984"/>
                  <a:pt x="74993" y="61984"/>
                </a:cubicBezTo>
                <a:close/>
                <a:moveTo>
                  <a:pt x="100513" y="20063"/>
                </a:moveTo>
                <a:lnTo>
                  <a:pt x="89167" y="31433"/>
                </a:lnTo>
                <a:lnTo>
                  <a:pt x="88893" y="39696"/>
                </a:lnTo>
                <a:lnTo>
                  <a:pt x="74736" y="53876"/>
                </a:lnTo>
                <a:lnTo>
                  <a:pt x="74736" y="61342"/>
                </a:lnTo>
                <a:cubicBezTo>
                  <a:pt x="74284" y="61389"/>
                  <a:pt x="73855" y="61592"/>
                  <a:pt x="73522" y="61925"/>
                </a:cubicBezTo>
                <a:cubicBezTo>
                  <a:pt x="73153" y="62306"/>
                  <a:pt x="72938" y="62806"/>
                  <a:pt x="72938" y="63342"/>
                </a:cubicBezTo>
                <a:cubicBezTo>
                  <a:pt x="72938" y="63878"/>
                  <a:pt x="73153" y="64390"/>
                  <a:pt x="73534" y="64771"/>
                </a:cubicBezTo>
                <a:cubicBezTo>
                  <a:pt x="73903" y="65140"/>
                  <a:pt x="74415" y="65354"/>
                  <a:pt x="74951" y="65354"/>
                </a:cubicBezTo>
                <a:cubicBezTo>
                  <a:pt x="75486" y="65354"/>
                  <a:pt x="75986" y="65140"/>
                  <a:pt x="76367" y="64759"/>
                </a:cubicBezTo>
                <a:cubicBezTo>
                  <a:pt x="77153" y="63973"/>
                  <a:pt x="77153" y="62699"/>
                  <a:pt x="76367" y="61913"/>
                </a:cubicBezTo>
                <a:cubicBezTo>
                  <a:pt x="76094" y="61639"/>
                  <a:pt x="75760" y="61461"/>
                  <a:pt x="75391" y="61377"/>
                </a:cubicBezTo>
                <a:lnTo>
                  <a:pt x="75379" y="54150"/>
                </a:lnTo>
                <a:lnTo>
                  <a:pt x="89536" y="39970"/>
                </a:lnTo>
                <a:lnTo>
                  <a:pt x="89798" y="31707"/>
                </a:lnTo>
                <a:lnTo>
                  <a:pt x="100978" y="20527"/>
                </a:lnTo>
                <a:lnTo>
                  <a:pt x="100513" y="20063"/>
                </a:lnTo>
                <a:close/>
                <a:moveTo>
                  <a:pt x="62639" y="65997"/>
                </a:moveTo>
                <a:cubicBezTo>
                  <a:pt x="61485" y="65997"/>
                  <a:pt x="60556" y="66937"/>
                  <a:pt x="60556" y="68092"/>
                </a:cubicBezTo>
                <a:cubicBezTo>
                  <a:pt x="60556" y="69247"/>
                  <a:pt x="61485" y="70176"/>
                  <a:pt x="62639" y="70176"/>
                </a:cubicBezTo>
                <a:cubicBezTo>
                  <a:pt x="63794" y="70176"/>
                  <a:pt x="64723" y="69247"/>
                  <a:pt x="64723" y="68092"/>
                </a:cubicBezTo>
                <a:cubicBezTo>
                  <a:pt x="64723" y="66937"/>
                  <a:pt x="63794" y="65997"/>
                  <a:pt x="62639" y="65997"/>
                </a:cubicBezTo>
                <a:close/>
                <a:moveTo>
                  <a:pt x="62639" y="64294"/>
                </a:moveTo>
                <a:cubicBezTo>
                  <a:pt x="64735" y="64294"/>
                  <a:pt x="66438" y="65997"/>
                  <a:pt x="66438" y="68092"/>
                </a:cubicBezTo>
                <a:cubicBezTo>
                  <a:pt x="66438" y="70188"/>
                  <a:pt x="64735" y="71890"/>
                  <a:pt x="62639" y="71890"/>
                </a:cubicBezTo>
                <a:cubicBezTo>
                  <a:pt x="60544" y="71890"/>
                  <a:pt x="58841" y="70188"/>
                  <a:pt x="58841" y="68092"/>
                </a:cubicBezTo>
                <a:cubicBezTo>
                  <a:pt x="58841" y="65997"/>
                  <a:pt x="60544" y="64294"/>
                  <a:pt x="62639" y="64294"/>
                </a:cubicBezTo>
                <a:close/>
                <a:moveTo>
                  <a:pt x="62639" y="63651"/>
                </a:moveTo>
                <a:cubicBezTo>
                  <a:pt x="60187" y="63651"/>
                  <a:pt x="58198" y="65640"/>
                  <a:pt x="58198" y="68092"/>
                </a:cubicBezTo>
                <a:cubicBezTo>
                  <a:pt x="58198" y="70545"/>
                  <a:pt x="60187" y="72533"/>
                  <a:pt x="62639" y="72533"/>
                </a:cubicBezTo>
                <a:cubicBezTo>
                  <a:pt x="65092" y="72533"/>
                  <a:pt x="67081" y="70545"/>
                  <a:pt x="67081" y="68092"/>
                </a:cubicBezTo>
                <a:cubicBezTo>
                  <a:pt x="67081" y="65640"/>
                  <a:pt x="65092" y="63651"/>
                  <a:pt x="62639" y="63651"/>
                </a:cubicBezTo>
                <a:close/>
                <a:moveTo>
                  <a:pt x="46995" y="70783"/>
                </a:moveTo>
                <a:cubicBezTo>
                  <a:pt x="47364" y="70783"/>
                  <a:pt x="47697" y="70926"/>
                  <a:pt x="47959" y="71176"/>
                </a:cubicBezTo>
                <a:cubicBezTo>
                  <a:pt x="48221" y="71438"/>
                  <a:pt x="48364" y="71783"/>
                  <a:pt x="48364" y="72140"/>
                </a:cubicBezTo>
                <a:cubicBezTo>
                  <a:pt x="48364" y="72510"/>
                  <a:pt x="48221" y="72855"/>
                  <a:pt x="47959" y="73105"/>
                </a:cubicBezTo>
                <a:cubicBezTo>
                  <a:pt x="47697" y="73367"/>
                  <a:pt x="47364" y="73510"/>
                  <a:pt x="46995" y="73510"/>
                </a:cubicBezTo>
                <a:cubicBezTo>
                  <a:pt x="46626" y="73510"/>
                  <a:pt x="46292" y="73367"/>
                  <a:pt x="46030" y="73117"/>
                </a:cubicBezTo>
                <a:cubicBezTo>
                  <a:pt x="45768" y="72855"/>
                  <a:pt x="45625" y="72510"/>
                  <a:pt x="45625" y="72152"/>
                </a:cubicBezTo>
                <a:cubicBezTo>
                  <a:pt x="45625" y="71783"/>
                  <a:pt x="45768" y="71438"/>
                  <a:pt x="46030" y="71176"/>
                </a:cubicBezTo>
                <a:cubicBezTo>
                  <a:pt x="46280" y="70926"/>
                  <a:pt x="46626" y="70783"/>
                  <a:pt x="46995" y="70783"/>
                </a:cubicBezTo>
                <a:close/>
                <a:moveTo>
                  <a:pt x="62639" y="62604"/>
                </a:moveTo>
                <a:cubicBezTo>
                  <a:pt x="65664" y="62604"/>
                  <a:pt x="68128" y="65068"/>
                  <a:pt x="68128" y="68092"/>
                </a:cubicBezTo>
                <a:cubicBezTo>
                  <a:pt x="68128" y="71128"/>
                  <a:pt x="65664" y="73581"/>
                  <a:pt x="62639" y="73581"/>
                </a:cubicBezTo>
                <a:cubicBezTo>
                  <a:pt x="59615" y="73581"/>
                  <a:pt x="57151" y="71117"/>
                  <a:pt x="57151" y="68092"/>
                </a:cubicBezTo>
                <a:cubicBezTo>
                  <a:pt x="57151" y="65068"/>
                  <a:pt x="59615" y="62604"/>
                  <a:pt x="62639" y="62604"/>
                </a:cubicBezTo>
                <a:close/>
                <a:moveTo>
                  <a:pt x="62639" y="61949"/>
                </a:moveTo>
                <a:cubicBezTo>
                  <a:pt x="59258" y="61949"/>
                  <a:pt x="56496" y="64711"/>
                  <a:pt x="56496" y="68092"/>
                </a:cubicBezTo>
                <a:cubicBezTo>
                  <a:pt x="56496" y="71474"/>
                  <a:pt x="59258" y="74236"/>
                  <a:pt x="62639" y="74236"/>
                </a:cubicBezTo>
                <a:cubicBezTo>
                  <a:pt x="66021" y="74236"/>
                  <a:pt x="68783" y="71474"/>
                  <a:pt x="68783" y="68092"/>
                </a:cubicBezTo>
                <a:cubicBezTo>
                  <a:pt x="68783" y="64711"/>
                  <a:pt x="66021" y="61949"/>
                  <a:pt x="62639" y="61949"/>
                </a:cubicBezTo>
                <a:close/>
                <a:moveTo>
                  <a:pt x="127231" y="31362"/>
                </a:moveTo>
                <a:lnTo>
                  <a:pt x="108455" y="50138"/>
                </a:lnTo>
                <a:lnTo>
                  <a:pt x="108836" y="52960"/>
                </a:lnTo>
                <a:lnTo>
                  <a:pt x="104240" y="57543"/>
                </a:lnTo>
                <a:lnTo>
                  <a:pt x="101275" y="57543"/>
                </a:lnTo>
                <a:lnTo>
                  <a:pt x="89655" y="69164"/>
                </a:lnTo>
                <a:lnTo>
                  <a:pt x="86416" y="69164"/>
                </a:lnTo>
                <a:lnTo>
                  <a:pt x="78939" y="76641"/>
                </a:lnTo>
                <a:cubicBezTo>
                  <a:pt x="78755" y="76534"/>
                  <a:pt x="78549" y="76481"/>
                  <a:pt x="78343" y="76481"/>
                </a:cubicBezTo>
                <a:cubicBezTo>
                  <a:pt x="78043" y="76481"/>
                  <a:pt x="77743" y="76594"/>
                  <a:pt x="77510" y="76820"/>
                </a:cubicBezTo>
                <a:cubicBezTo>
                  <a:pt x="77058" y="77284"/>
                  <a:pt x="77058" y="78022"/>
                  <a:pt x="77522" y="78475"/>
                </a:cubicBezTo>
                <a:cubicBezTo>
                  <a:pt x="77749" y="78707"/>
                  <a:pt x="78046" y="78823"/>
                  <a:pt x="78345" y="78823"/>
                </a:cubicBezTo>
                <a:cubicBezTo>
                  <a:pt x="78644" y="78823"/>
                  <a:pt x="78945" y="78707"/>
                  <a:pt x="79177" y="78475"/>
                </a:cubicBezTo>
                <a:cubicBezTo>
                  <a:pt x="79546" y="78105"/>
                  <a:pt x="79606" y="77558"/>
                  <a:pt x="79380" y="77117"/>
                </a:cubicBezTo>
                <a:lnTo>
                  <a:pt x="86690" y="69807"/>
                </a:lnTo>
                <a:lnTo>
                  <a:pt x="89929" y="69807"/>
                </a:lnTo>
                <a:lnTo>
                  <a:pt x="101537" y="58198"/>
                </a:lnTo>
                <a:lnTo>
                  <a:pt x="104514" y="58198"/>
                </a:lnTo>
                <a:lnTo>
                  <a:pt x="109514" y="53186"/>
                </a:lnTo>
                <a:lnTo>
                  <a:pt x="109133" y="50364"/>
                </a:lnTo>
                <a:lnTo>
                  <a:pt x="127683" y="31814"/>
                </a:lnTo>
                <a:lnTo>
                  <a:pt x="127231" y="31362"/>
                </a:lnTo>
                <a:close/>
                <a:moveTo>
                  <a:pt x="54924" y="76581"/>
                </a:moveTo>
                <a:lnTo>
                  <a:pt x="54924" y="78915"/>
                </a:lnTo>
                <a:lnTo>
                  <a:pt x="57270" y="78915"/>
                </a:lnTo>
                <a:lnTo>
                  <a:pt x="57270" y="76581"/>
                </a:lnTo>
                <a:close/>
                <a:moveTo>
                  <a:pt x="59127" y="76581"/>
                </a:moveTo>
                <a:lnTo>
                  <a:pt x="59127" y="78915"/>
                </a:lnTo>
                <a:lnTo>
                  <a:pt x="61473" y="78915"/>
                </a:lnTo>
                <a:lnTo>
                  <a:pt x="61473" y="76581"/>
                </a:lnTo>
                <a:close/>
                <a:moveTo>
                  <a:pt x="68295" y="76748"/>
                </a:moveTo>
                <a:cubicBezTo>
                  <a:pt x="68664" y="76748"/>
                  <a:pt x="68997" y="76891"/>
                  <a:pt x="69259" y="77141"/>
                </a:cubicBezTo>
                <a:cubicBezTo>
                  <a:pt x="69521" y="77403"/>
                  <a:pt x="69664" y="77748"/>
                  <a:pt x="69664" y="78105"/>
                </a:cubicBezTo>
                <a:cubicBezTo>
                  <a:pt x="69664" y="78475"/>
                  <a:pt x="69521" y="78820"/>
                  <a:pt x="69259" y="79082"/>
                </a:cubicBezTo>
                <a:cubicBezTo>
                  <a:pt x="69009" y="79332"/>
                  <a:pt x="68664" y="79475"/>
                  <a:pt x="68295" y="79475"/>
                </a:cubicBezTo>
                <a:cubicBezTo>
                  <a:pt x="67926" y="79475"/>
                  <a:pt x="67592" y="79332"/>
                  <a:pt x="67331" y="79082"/>
                </a:cubicBezTo>
                <a:cubicBezTo>
                  <a:pt x="66795" y="78546"/>
                  <a:pt x="66795" y="77677"/>
                  <a:pt x="67331" y="77141"/>
                </a:cubicBezTo>
                <a:cubicBezTo>
                  <a:pt x="67581" y="76891"/>
                  <a:pt x="67926" y="76748"/>
                  <a:pt x="68295" y="76748"/>
                </a:cubicBezTo>
                <a:close/>
                <a:moveTo>
                  <a:pt x="106347" y="23599"/>
                </a:moveTo>
                <a:lnTo>
                  <a:pt x="94989" y="34969"/>
                </a:lnTo>
                <a:lnTo>
                  <a:pt x="94727" y="43232"/>
                </a:lnTo>
                <a:lnTo>
                  <a:pt x="80570" y="57412"/>
                </a:lnTo>
                <a:lnTo>
                  <a:pt x="80570" y="65032"/>
                </a:lnTo>
                <a:lnTo>
                  <a:pt x="69271" y="76355"/>
                </a:lnTo>
                <a:cubicBezTo>
                  <a:pt x="68974" y="76189"/>
                  <a:pt x="68640" y="76093"/>
                  <a:pt x="68295" y="76093"/>
                </a:cubicBezTo>
                <a:cubicBezTo>
                  <a:pt x="67759" y="76093"/>
                  <a:pt x="67247" y="76308"/>
                  <a:pt x="66866" y="76689"/>
                </a:cubicBezTo>
                <a:cubicBezTo>
                  <a:pt x="66092" y="77474"/>
                  <a:pt x="66092" y="78748"/>
                  <a:pt x="66878" y="79534"/>
                </a:cubicBezTo>
                <a:cubicBezTo>
                  <a:pt x="67259" y="79915"/>
                  <a:pt x="67759" y="80118"/>
                  <a:pt x="68295" y="80118"/>
                </a:cubicBezTo>
                <a:cubicBezTo>
                  <a:pt x="68831" y="80118"/>
                  <a:pt x="69343" y="79915"/>
                  <a:pt x="69724" y="79534"/>
                </a:cubicBezTo>
                <a:cubicBezTo>
                  <a:pt x="70105" y="79153"/>
                  <a:pt x="70307" y="78641"/>
                  <a:pt x="70307" y="78105"/>
                </a:cubicBezTo>
                <a:cubicBezTo>
                  <a:pt x="70307" y="77605"/>
                  <a:pt x="70117" y="77129"/>
                  <a:pt x="69783" y="76748"/>
                </a:cubicBezTo>
                <a:lnTo>
                  <a:pt x="81225" y="65294"/>
                </a:lnTo>
                <a:lnTo>
                  <a:pt x="81213" y="57686"/>
                </a:lnTo>
                <a:lnTo>
                  <a:pt x="95370" y="43506"/>
                </a:lnTo>
                <a:lnTo>
                  <a:pt x="95632" y="35243"/>
                </a:lnTo>
                <a:lnTo>
                  <a:pt x="106812" y="24063"/>
                </a:lnTo>
                <a:lnTo>
                  <a:pt x="106347" y="23599"/>
                </a:lnTo>
                <a:close/>
                <a:moveTo>
                  <a:pt x="54924" y="80487"/>
                </a:moveTo>
                <a:lnTo>
                  <a:pt x="54924" y="82820"/>
                </a:lnTo>
                <a:lnTo>
                  <a:pt x="57270" y="82820"/>
                </a:lnTo>
                <a:lnTo>
                  <a:pt x="57270" y="80487"/>
                </a:lnTo>
                <a:close/>
                <a:moveTo>
                  <a:pt x="59127" y="80487"/>
                </a:moveTo>
                <a:lnTo>
                  <a:pt x="59127" y="82820"/>
                </a:lnTo>
                <a:lnTo>
                  <a:pt x="61473" y="82820"/>
                </a:lnTo>
                <a:lnTo>
                  <a:pt x="61473" y="80487"/>
                </a:lnTo>
                <a:close/>
                <a:moveTo>
                  <a:pt x="54924" y="84392"/>
                </a:moveTo>
                <a:lnTo>
                  <a:pt x="54924" y="86726"/>
                </a:lnTo>
                <a:lnTo>
                  <a:pt x="57270" y="86726"/>
                </a:lnTo>
                <a:lnTo>
                  <a:pt x="57270" y="84392"/>
                </a:lnTo>
                <a:close/>
                <a:moveTo>
                  <a:pt x="71272" y="87404"/>
                </a:moveTo>
                <a:cubicBezTo>
                  <a:pt x="71641" y="87404"/>
                  <a:pt x="71974" y="87547"/>
                  <a:pt x="72236" y="87797"/>
                </a:cubicBezTo>
                <a:cubicBezTo>
                  <a:pt x="72498" y="88059"/>
                  <a:pt x="72641" y="88404"/>
                  <a:pt x="72641" y="88762"/>
                </a:cubicBezTo>
                <a:cubicBezTo>
                  <a:pt x="72641" y="89131"/>
                  <a:pt x="72498" y="89476"/>
                  <a:pt x="72236" y="89738"/>
                </a:cubicBezTo>
                <a:cubicBezTo>
                  <a:pt x="71974" y="89988"/>
                  <a:pt x="71641" y="90131"/>
                  <a:pt x="71272" y="90131"/>
                </a:cubicBezTo>
                <a:cubicBezTo>
                  <a:pt x="70902" y="90131"/>
                  <a:pt x="70569" y="89988"/>
                  <a:pt x="70307" y="89738"/>
                </a:cubicBezTo>
                <a:cubicBezTo>
                  <a:pt x="70045" y="89476"/>
                  <a:pt x="69902" y="89131"/>
                  <a:pt x="69902" y="88773"/>
                </a:cubicBezTo>
                <a:cubicBezTo>
                  <a:pt x="69902" y="88404"/>
                  <a:pt x="70045" y="88059"/>
                  <a:pt x="70307" y="87809"/>
                </a:cubicBezTo>
                <a:cubicBezTo>
                  <a:pt x="70569" y="87547"/>
                  <a:pt x="70902" y="87404"/>
                  <a:pt x="71272" y="87404"/>
                </a:cubicBezTo>
                <a:close/>
                <a:moveTo>
                  <a:pt x="54924" y="88285"/>
                </a:moveTo>
                <a:lnTo>
                  <a:pt x="54924" y="90631"/>
                </a:lnTo>
                <a:lnTo>
                  <a:pt x="57270" y="90631"/>
                </a:lnTo>
                <a:lnTo>
                  <a:pt x="57270" y="88285"/>
                </a:lnTo>
                <a:close/>
                <a:moveTo>
                  <a:pt x="61651" y="45482"/>
                </a:moveTo>
                <a:cubicBezTo>
                  <a:pt x="61115" y="45482"/>
                  <a:pt x="60604" y="45685"/>
                  <a:pt x="60223" y="46066"/>
                </a:cubicBezTo>
                <a:cubicBezTo>
                  <a:pt x="59842" y="46447"/>
                  <a:pt x="59639" y="46959"/>
                  <a:pt x="59639" y="47495"/>
                </a:cubicBezTo>
                <a:cubicBezTo>
                  <a:pt x="59639" y="47935"/>
                  <a:pt x="59782" y="48364"/>
                  <a:pt x="60044" y="48709"/>
                </a:cubicBezTo>
                <a:lnTo>
                  <a:pt x="56472" y="52293"/>
                </a:lnTo>
                <a:lnTo>
                  <a:pt x="50948" y="53174"/>
                </a:lnTo>
                <a:lnTo>
                  <a:pt x="47816" y="56293"/>
                </a:lnTo>
                <a:lnTo>
                  <a:pt x="47328" y="61437"/>
                </a:lnTo>
                <a:lnTo>
                  <a:pt x="12371" y="96393"/>
                </a:lnTo>
                <a:lnTo>
                  <a:pt x="12824" y="96858"/>
                </a:lnTo>
                <a:lnTo>
                  <a:pt x="47947" y="61734"/>
                </a:lnTo>
                <a:lnTo>
                  <a:pt x="48435" y="56591"/>
                </a:lnTo>
                <a:lnTo>
                  <a:pt x="51257" y="53781"/>
                </a:lnTo>
                <a:lnTo>
                  <a:pt x="56770" y="52900"/>
                </a:lnTo>
                <a:lnTo>
                  <a:pt x="60520" y="49161"/>
                </a:lnTo>
                <a:cubicBezTo>
                  <a:pt x="60842" y="49388"/>
                  <a:pt x="61235" y="49507"/>
                  <a:pt x="61651" y="49507"/>
                </a:cubicBezTo>
                <a:cubicBezTo>
                  <a:pt x="62187" y="49507"/>
                  <a:pt x="62687" y="49292"/>
                  <a:pt x="63068" y="48911"/>
                </a:cubicBezTo>
                <a:cubicBezTo>
                  <a:pt x="63449" y="48530"/>
                  <a:pt x="63663" y="48030"/>
                  <a:pt x="63663" y="47495"/>
                </a:cubicBezTo>
                <a:cubicBezTo>
                  <a:pt x="63663" y="46959"/>
                  <a:pt x="63449" y="46447"/>
                  <a:pt x="63068" y="46066"/>
                </a:cubicBezTo>
                <a:cubicBezTo>
                  <a:pt x="62687" y="45685"/>
                  <a:pt x="62187" y="45482"/>
                  <a:pt x="61651" y="45482"/>
                </a:cubicBezTo>
                <a:close/>
                <a:moveTo>
                  <a:pt x="69807" y="103120"/>
                </a:moveTo>
                <a:cubicBezTo>
                  <a:pt x="70105" y="103120"/>
                  <a:pt x="70379" y="103228"/>
                  <a:pt x="70617" y="103394"/>
                </a:cubicBezTo>
                <a:lnTo>
                  <a:pt x="70902" y="103680"/>
                </a:lnTo>
                <a:cubicBezTo>
                  <a:pt x="71081" y="103918"/>
                  <a:pt x="71176" y="104192"/>
                  <a:pt x="71176" y="104490"/>
                </a:cubicBezTo>
                <a:cubicBezTo>
                  <a:pt x="71176" y="104859"/>
                  <a:pt x="71033" y="105204"/>
                  <a:pt x="70771" y="105454"/>
                </a:cubicBezTo>
                <a:cubicBezTo>
                  <a:pt x="70521" y="105716"/>
                  <a:pt x="70176" y="105859"/>
                  <a:pt x="69807" y="105859"/>
                </a:cubicBezTo>
                <a:cubicBezTo>
                  <a:pt x="69450" y="105859"/>
                  <a:pt x="69105" y="105716"/>
                  <a:pt x="68843" y="105454"/>
                </a:cubicBezTo>
                <a:cubicBezTo>
                  <a:pt x="68593" y="105204"/>
                  <a:pt x="68450" y="104859"/>
                  <a:pt x="68450" y="104490"/>
                </a:cubicBezTo>
                <a:cubicBezTo>
                  <a:pt x="68450" y="104132"/>
                  <a:pt x="68593" y="103787"/>
                  <a:pt x="68843" y="103525"/>
                </a:cubicBezTo>
                <a:cubicBezTo>
                  <a:pt x="69105" y="103263"/>
                  <a:pt x="69450" y="103120"/>
                  <a:pt x="69807" y="103120"/>
                </a:cubicBezTo>
                <a:close/>
                <a:moveTo>
                  <a:pt x="118635" y="55126"/>
                </a:moveTo>
                <a:lnTo>
                  <a:pt x="83511" y="90250"/>
                </a:lnTo>
                <a:lnTo>
                  <a:pt x="83023" y="95393"/>
                </a:lnTo>
                <a:lnTo>
                  <a:pt x="80201" y="98203"/>
                </a:lnTo>
                <a:lnTo>
                  <a:pt x="74677" y="99084"/>
                </a:lnTo>
                <a:lnTo>
                  <a:pt x="70938" y="102823"/>
                </a:lnTo>
                <a:cubicBezTo>
                  <a:pt x="70605" y="102597"/>
                  <a:pt x="70224" y="102478"/>
                  <a:pt x="69807" y="102478"/>
                </a:cubicBezTo>
                <a:cubicBezTo>
                  <a:pt x="69271" y="102478"/>
                  <a:pt x="68771" y="102692"/>
                  <a:pt x="68390" y="103073"/>
                </a:cubicBezTo>
                <a:cubicBezTo>
                  <a:pt x="68009" y="103442"/>
                  <a:pt x="67795" y="103954"/>
                  <a:pt x="67795" y="104490"/>
                </a:cubicBezTo>
                <a:cubicBezTo>
                  <a:pt x="67795" y="105025"/>
                  <a:pt x="68009" y="105537"/>
                  <a:pt x="68390" y="105907"/>
                </a:cubicBezTo>
                <a:cubicBezTo>
                  <a:pt x="68771" y="106288"/>
                  <a:pt x="69271" y="106502"/>
                  <a:pt x="69807" y="106502"/>
                </a:cubicBezTo>
                <a:cubicBezTo>
                  <a:pt x="70355" y="106502"/>
                  <a:pt x="70855" y="106288"/>
                  <a:pt x="71236" y="105907"/>
                </a:cubicBezTo>
                <a:cubicBezTo>
                  <a:pt x="71617" y="105526"/>
                  <a:pt x="71819" y="105025"/>
                  <a:pt x="71819" y="104490"/>
                </a:cubicBezTo>
                <a:cubicBezTo>
                  <a:pt x="71819" y="104037"/>
                  <a:pt x="71676" y="103621"/>
                  <a:pt x="71402" y="103263"/>
                </a:cubicBezTo>
                <a:lnTo>
                  <a:pt x="74986" y="99691"/>
                </a:lnTo>
                <a:lnTo>
                  <a:pt x="80511" y="98810"/>
                </a:lnTo>
                <a:lnTo>
                  <a:pt x="83642" y="95679"/>
                </a:lnTo>
                <a:lnTo>
                  <a:pt x="84130" y="90547"/>
                </a:lnTo>
                <a:lnTo>
                  <a:pt x="119087" y="55591"/>
                </a:lnTo>
                <a:lnTo>
                  <a:pt x="118635" y="55126"/>
                </a:lnTo>
                <a:close/>
                <a:moveTo>
                  <a:pt x="46020" y="89113"/>
                </a:moveTo>
                <a:cubicBezTo>
                  <a:pt x="45721" y="89113"/>
                  <a:pt x="45423" y="89226"/>
                  <a:pt x="45197" y="89452"/>
                </a:cubicBezTo>
                <a:cubicBezTo>
                  <a:pt x="44816" y="89833"/>
                  <a:pt x="44756" y="90405"/>
                  <a:pt x="45006" y="90857"/>
                </a:cubicBezTo>
                <a:lnTo>
                  <a:pt x="40470" y="95393"/>
                </a:lnTo>
                <a:lnTo>
                  <a:pt x="40922" y="98751"/>
                </a:lnTo>
                <a:lnTo>
                  <a:pt x="30445" y="109216"/>
                </a:lnTo>
                <a:lnTo>
                  <a:pt x="30909" y="109681"/>
                </a:lnTo>
                <a:lnTo>
                  <a:pt x="41601" y="98977"/>
                </a:lnTo>
                <a:lnTo>
                  <a:pt x="41149" y="95620"/>
                </a:lnTo>
                <a:lnTo>
                  <a:pt x="45471" y="91309"/>
                </a:lnTo>
                <a:cubicBezTo>
                  <a:pt x="45644" y="91403"/>
                  <a:pt x="45836" y="91451"/>
                  <a:pt x="46028" y="91451"/>
                </a:cubicBezTo>
                <a:cubicBezTo>
                  <a:pt x="46324" y="91451"/>
                  <a:pt x="46621" y="91338"/>
                  <a:pt x="46852" y="91107"/>
                </a:cubicBezTo>
                <a:cubicBezTo>
                  <a:pt x="47304" y="90655"/>
                  <a:pt x="47304" y="89916"/>
                  <a:pt x="46852" y="89452"/>
                </a:cubicBezTo>
                <a:cubicBezTo>
                  <a:pt x="46620" y="89226"/>
                  <a:pt x="46319" y="89113"/>
                  <a:pt x="46020" y="89113"/>
                </a:cubicBezTo>
                <a:close/>
                <a:moveTo>
                  <a:pt x="46995" y="70128"/>
                </a:moveTo>
                <a:cubicBezTo>
                  <a:pt x="46459" y="70128"/>
                  <a:pt x="45947" y="70343"/>
                  <a:pt x="45566" y="70724"/>
                </a:cubicBezTo>
                <a:cubicBezTo>
                  <a:pt x="45197" y="71105"/>
                  <a:pt x="44983" y="71605"/>
                  <a:pt x="44983" y="72140"/>
                </a:cubicBezTo>
                <a:cubicBezTo>
                  <a:pt x="44983" y="72605"/>
                  <a:pt x="45137" y="73033"/>
                  <a:pt x="45411" y="73379"/>
                </a:cubicBezTo>
                <a:lnTo>
                  <a:pt x="27099" y="91702"/>
                </a:lnTo>
                <a:lnTo>
                  <a:pt x="24278" y="91321"/>
                </a:lnTo>
                <a:lnTo>
                  <a:pt x="19265" y="96334"/>
                </a:lnTo>
                <a:lnTo>
                  <a:pt x="19265" y="99299"/>
                </a:lnTo>
                <a:lnTo>
                  <a:pt x="7656" y="110919"/>
                </a:lnTo>
                <a:lnTo>
                  <a:pt x="7656" y="114158"/>
                </a:lnTo>
                <a:lnTo>
                  <a:pt x="1" y="121801"/>
                </a:lnTo>
                <a:lnTo>
                  <a:pt x="453" y="122266"/>
                </a:lnTo>
                <a:lnTo>
                  <a:pt x="8299" y="114419"/>
                </a:lnTo>
                <a:lnTo>
                  <a:pt x="8299" y="111181"/>
                </a:lnTo>
                <a:lnTo>
                  <a:pt x="19920" y="99560"/>
                </a:lnTo>
                <a:lnTo>
                  <a:pt x="19920" y="96596"/>
                </a:lnTo>
                <a:lnTo>
                  <a:pt x="24504" y="92000"/>
                </a:lnTo>
                <a:lnTo>
                  <a:pt x="27326" y="92381"/>
                </a:lnTo>
                <a:lnTo>
                  <a:pt x="45887" y="73819"/>
                </a:lnTo>
                <a:cubicBezTo>
                  <a:pt x="46209" y="74034"/>
                  <a:pt x="46590" y="74153"/>
                  <a:pt x="46995" y="74153"/>
                </a:cubicBezTo>
                <a:cubicBezTo>
                  <a:pt x="47530" y="74153"/>
                  <a:pt x="48042" y="73950"/>
                  <a:pt x="48423" y="73569"/>
                </a:cubicBezTo>
                <a:cubicBezTo>
                  <a:pt x="48793" y="73188"/>
                  <a:pt x="49007" y="72676"/>
                  <a:pt x="49007" y="72140"/>
                </a:cubicBezTo>
                <a:cubicBezTo>
                  <a:pt x="49007" y="71605"/>
                  <a:pt x="48793" y="71093"/>
                  <a:pt x="48412" y="70724"/>
                </a:cubicBezTo>
                <a:cubicBezTo>
                  <a:pt x="48031" y="70343"/>
                  <a:pt x="47530" y="70128"/>
                  <a:pt x="46995" y="70128"/>
                </a:cubicBezTo>
                <a:close/>
                <a:moveTo>
                  <a:pt x="71272" y="86761"/>
                </a:moveTo>
                <a:cubicBezTo>
                  <a:pt x="70736" y="86761"/>
                  <a:pt x="70236" y="86964"/>
                  <a:pt x="69855" y="87345"/>
                </a:cubicBezTo>
                <a:cubicBezTo>
                  <a:pt x="69474" y="87726"/>
                  <a:pt x="69259" y="88238"/>
                  <a:pt x="69259" y="88773"/>
                </a:cubicBezTo>
                <a:cubicBezTo>
                  <a:pt x="69259" y="89190"/>
                  <a:pt x="69390" y="89583"/>
                  <a:pt x="69628" y="89928"/>
                </a:cubicBezTo>
                <a:lnTo>
                  <a:pt x="64961" y="94584"/>
                </a:lnTo>
                <a:lnTo>
                  <a:pt x="65426" y="97941"/>
                </a:lnTo>
                <a:lnTo>
                  <a:pt x="41030" y="122325"/>
                </a:lnTo>
                <a:lnTo>
                  <a:pt x="41494" y="122778"/>
                </a:lnTo>
                <a:lnTo>
                  <a:pt x="66104" y="98167"/>
                </a:lnTo>
                <a:lnTo>
                  <a:pt x="65652" y="94810"/>
                </a:lnTo>
                <a:lnTo>
                  <a:pt x="70081" y="90381"/>
                </a:lnTo>
                <a:cubicBezTo>
                  <a:pt x="70426" y="90643"/>
                  <a:pt x="70831" y="90774"/>
                  <a:pt x="71272" y="90774"/>
                </a:cubicBezTo>
                <a:cubicBezTo>
                  <a:pt x="71807" y="90774"/>
                  <a:pt x="72319" y="90571"/>
                  <a:pt x="72700" y="90190"/>
                </a:cubicBezTo>
                <a:cubicBezTo>
                  <a:pt x="73081" y="89809"/>
                  <a:pt x="73284" y="89297"/>
                  <a:pt x="73284" y="88762"/>
                </a:cubicBezTo>
                <a:cubicBezTo>
                  <a:pt x="73284" y="88226"/>
                  <a:pt x="73069" y="87726"/>
                  <a:pt x="72700" y="87345"/>
                </a:cubicBezTo>
                <a:cubicBezTo>
                  <a:pt x="72319" y="86964"/>
                  <a:pt x="71807" y="86761"/>
                  <a:pt x="71272" y="86761"/>
                </a:cubicBezTo>
                <a:close/>
                <a:moveTo>
                  <a:pt x="58947" y="93780"/>
                </a:moveTo>
                <a:cubicBezTo>
                  <a:pt x="58648" y="93780"/>
                  <a:pt x="58347" y="93893"/>
                  <a:pt x="58115" y="94119"/>
                </a:cubicBezTo>
                <a:cubicBezTo>
                  <a:pt x="57746" y="94500"/>
                  <a:pt x="57686" y="95048"/>
                  <a:pt x="57913" y="95489"/>
                </a:cubicBezTo>
                <a:lnTo>
                  <a:pt x="50602" y="102787"/>
                </a:lnTo>
                <a:lnTo>
                  <a:pt x="47364" y="102787"/>
                </a:lnTo>
                <a:lnTo>
                  <a:pt x="35755" y="114408"/>
                </a:lnTo>
                <a:lnTo>
                  <a:pt x="32779" y="114408"/>
                </a:lnTo>
                <a:lnTo>
                  <a:pt x="27778" y="119408"/>
                </a:lnTo>
                <a:lnTo>
                  <a:pt x="28159" y="122230"/>
                </a:lnTo>
                <a:lnTo>
                  <a:pt x="9609" y="140780"/>
                </a:lnTo>
                <a:lnTo>
                  <a:pt x="10061" y="141244"/>
                </a:lnTo>
                <a:lnTo>
                  <a:pt x="28838" y="122468"/>
                </a:lnTo>
                <a:lnTo>
                  <a:pt x="28457" y="119646"/>
                </a:lnTo>
                <a:lnTo>
                  <a:pt x="33052" y="115050"/>
                </a:lnTo>
                <a:lnTo>
                  <a:pt x="36017" y="115050"/>
                </a:lnTo>
                <a:lnTo>
                  <a:pt x="47638" y="103442"/>
                </a:lnTo>
                <a:lnTo>
                  <a:pt x="50876" y="103442"/>
                </a:lnTo>
                <a:lnTo>
                  <a:pt x="58353" y="95953"/>
                </a:lnTo>
                <a:cubicBezTo>
                  <a:pt x="58539" y="96065"/>
                  <a:pt x="58747" y="96122"/>
                  <a:pt x="58954" y="96122"/>
                </a:cubicBezTo>
                <a:cubicBezTo>
                  <a:pt x="59251" y="96122"/>
                  <a:pt x="59546" y="96006"/>
                  <a:pt x="59770" y="95774"/>
                </a:cubicBezTo>
                <a:cubicBezTo>
                  <a:pt x="60234" y="95322"/>
                  <a:pt x="60234" y="94584"/>
                  <a:pt x="59770" y="94119"/>
                </a:cubicBezTo>
                <a:cubicBezTo>
                  <a:pt x="59544" y="93893"/>
                  <a:pt x="59246" y="93780"/>
                  <a:pt x="58947" y="937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D89F9D-A2D5-EA87-BFD2-ACC286ECE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899" y="1593460"/>
            <a:ext cx="5716200" cy="1334107"/>
          </a:xfrm>
        </p:spPr>
        <p:txBody>
          <a:bodyPr/>
          <a:lstStyle/>
          <a:p>
            <a:r>
              <a:rPr lang="en-US" sz="3400" b="1" dirty="0">
                <a:solidFill>
                  <a:schemeClr val="accent1"/>
                </a:solidFill>
              </a:rPr>
              <a:t>FAKE CURRENCY</a:t>
            </a:r>
            <a:br>
              <a:rPr lang="en-US" sz="3400" b="1" dirty="0">
                <a:solidFill>
                  <a:schemeClr val="accent1"/>
                </a:solidFill>
              </a:rPr>
            </a:br>
            <a:r>
              <a:rPr lang="en-US" sz="3200" dirty="0">
                <a:solidFill>
                  <a:schemeClr val="accent1"/>
                </a:solidFill>
              </a:rPr>
              <a:t>Using Edge Detection</a:t>
            </a: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By Heptacone</a:t>
            </a: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1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accent1"/>
                </a:solidFill>
              </a:rPr>
            </a:br>
            <a:br>
              <a:rPr lang="en-US" sz="3200" dirty="0">
                <a:solidFill>
                  <a:schemeClr val="accent1"/>
                </a:solidFill>
              </a:rPr>
            </a:b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A1F10B30-6016-F96B-A987-3B48052406D5}"/>
              </a:ext>
            </a:extLst>
          </p:cNvPr>
          <p:cNvSpPr/>
          <p:nvPr/>
        </p:nvSpPr>
        <p:spPr>
          <a:xfrm>
            <a:off x="1" y="2438650"/>
            <a:ext cx="3893119" cy="2704850"/>
          </a:xfrm>
          <a:prstGeom prst="rtTriangl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0F58D539-B27E-ACDC-210E-2D9815C81E08}"/>
              </a:ext>
            </a:extLst>
          </p:cNvPr>
          <p:cNvSpPr/>
          <p:nvPr/>
        </p:nvSpPr>
        <p:spPr>
          <a:xfrm flipH="1">
            <a:off x="5250880" y="2438650"/>
            <a:ext cx="3893120" cy="2704850"/>
          </a:xfrm>
          <a:prstGeom prst="rtTriangl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CF06E1E-FA56-9342-84E4-445F1EC2D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473" y="150313"/>
            <a:ext cx="501025" cy="632564"/>
          </a:xfrm>
          <a:prstGeom prst="rect">
            <a:avLst/>
          </a:prstGeom>
        </p:spPr>
      </p:pic>
      <p:pic>
        <p:nvPicPr>
          <p:cNvPr id="8" name="Picture 23">
            <a:extLst>
              <a:ext uri="{FF2B5EF4-FFF2-40B4-BE49-F238E27FC236}">
                <a16:creationId xmlns:a16="http://schemas.microsoft.com/office/drawing/2014/main" id="{656CA5AB-86AC-E2CF-C29E-60A6882F4B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46322" y="87683"/>
            <a:ext cx="695195" cy="695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A3779E-CA6A-A67D-DC36-1DCB6CDE40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2526" y="-84440"/>
            <a:ext cx="1085002" cy="1039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92B3D-B627-D8C1-77C7-FCF97F1FFB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3120" y="2438651"/>
            <a:ext cx="1357761" cy="13341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7E7B4D-234A-B682-6DFA-94870ACE81FC}"/>
              </a:ext>
            </a:extLst>
          </p:cNvPr>
          <p:cNvSpPr/>
          <p:nvPr/>
        </p:nvSpPr>
        <p:spPr>
          <a:xfrm>
            <a:off x="3036172" y="3486151"/>
            <a:ext cx="2901079" cy="1473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</a:rPr>
              <a:t>MTH1172  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Project</a:t>
            </a:r>
          </a:p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Submitted to:</a:t>
            </a:r>
          </a:p>
          <a:p>
            <a:pPr algn="ctr"/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Dr. Samah El-Tantawy</a:t>
            </a:r>
          </a:p>
        </p:txBody>
      </p:sp>
    </p:spTree>
    <p:extLst>
      <p:ext uri="{BB962C8B-B14F-4D97-AF65-F5344CB8AC3E}">
        <p14:creationId xmlns:p14="http://schemas.microsoft.com/office/powerpoint/2010/main" val="3099174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80">
        <p159:morph option="byObject"/>
      </p:transition>
    </mc:Choice>
    <mc:Fallback xmlns="">
      <p:transition spd="slow" advTm="10080">
        <p:fade/>
      </p:transition>
    </mc:Fallback>
  </mc:AlternateContent>
  <p:extLst>
    <p:ext uri="{E180D4A7-C9FB-4DFB-919C-405C955672EB}">
      <p14:showEvtLst xmlns:p14="http://schemas.microsoft.com/office/powerpoint/2010/main">
        <p14:playEvt time="73" objId="15"/>
        <p14:stopEvt time="6091" objId="15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FEB6C-BB24-E6DB-19D2-684BF5A31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508" y="273686"/>
            <a:ext cx="4142522" cy="576000"/>
          </a:xfrm>
        </p:spPr>
        <p:txBody>
          <a:bodyPr/>
          <a:lstStyle/>
          <a:p>
            <a:r>
              <a:rPr lang="en-US" sz="3998" dirty="0">
                <a:solidFill>
                  <a:schemeClr val="accent1"/>
                </a:solidFill>
              </a:rPr>
              <a:t>Canny</a:t>
            </a:r>
            <a:r>
              <a:rPr lang="en-US" sz="3998" dirty="0"/>
              <a:t> Edge Detection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3A01A-0E31-6666-A022-CFF66B411D9C}"/>
              </a:ext>
            </a:extLst>
          </p:cNvPr>
          <p:cNvCxnSpPr/>
          <p:nvPr/>
        </p:nvCxnSpPr>
        <p:spPr>
          <a:xfrm>
            <a:off x="4667688" y="1265275"/>
            <a:ext cx="0" cy="3285461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F9AE91-6400-5DA8-02C4-554D8F2C0178}"/>
              </a:ext>
            </a:extLst>
          </p:cNvPr>
          <p:cNvSpPr/>
          <p:nvPr/>
        </p:nvSpPr>
        <p:spPr>
          <a:xfrm>
            <a:off x="318979" y="1257215"/>
            <a:ext cx="3226725" cy="529056"/>
          </a:xfrm>
          <a:prstGeom prst="roundRect">
            <a:avLst/>
          </a:prstGeom>
          <a:noFill/>
          <a:ln>
            <a:solidFill>
              <a:srgbClr val="96FF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95F5D-4802-D9A0-CDCB-9EFC8C68667E}"/>
              </a:ext>
            </a:extLst>
          </p:cNvPr>
          <p:cNvSpPr txBox="1"/>
          <p:nvPr/>
        </p:nvSpPr>
        <p:spPr>
          <a:xfrm>
            <a:off x="295433" y="1303074"/>
            <a:ext cx="32267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Oswald"/>
                <a:sym typeface="Oswald"/>
              </a:rPr>
              <a:t>3. Non-maximum Suppression</a:t>
            </a:r>
            <a:endParaRPr lang="en-US" sz="1867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F28390A-5700-D7CF-5574-A0CFEEBE4DAD}"/>
              </a:ext>
            </a:extLst>
          </p:cNvPr>
          <p:cNvSpPr/>
          <p:nvPr/>
        </p:nvSpPr>
        <p:spPr>
          <a:xfrm>
            <a:off x="4859468" y="1258988"/>
            <a:ext cx="2823688" cy="52955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rgbClr val="96FFF3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B78E6F-DC3A-0E42-2D20-B0F41025639D}"/>
              </a:ext>
            </a:extLst>
          </p:cNvPr>
          <p:cNvSpPr txBox="1"/>
          <p:nvPr/>
        </p:nvSpPr>
        <p:spPr>
          <a:xfrm>
            <a:off x="4891367" y="1321009"/>
            <a:ext cx="2605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Oswald"/>
                <a:sym typeface="Oswald"/>
              </a:rPr>
              <a:t>4. Hysteresis Threshold</a:t>
            </a:r>
            <a:endParaRPr lang="en-US" sz="186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A7D883-9B23-CA78-7B7F-5A25DD11528E}"/>
                  </a:ext>
                </a:extLst>
              </p:cNvPr>
              <p:cNvSpPr txBox="1"/>
              <p:nvPr/>
            </p:nvSpPr>
            <p:spPr>
              <a:xfrm>
                <a:off x="148250" y="1910295"/>
                <a:ext cx="4625758" cy="8942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𝑴</m:t>
                    </m:r>
                    <m:d>
                      <m:d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𝒙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𝒚</m:t>
                        </m:r>
                      </m:e>
                    </m:d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sz="1600" b="1" i="1" kern="1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1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𝜵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𝑺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𝒙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  </m:t>
                                  </m:r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𝒊𝒇</m:t>
                                  </m:r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1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𝜵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𝑺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𝒙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&gt;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1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∆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b="1" i="1" kern="1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Calibri" panose="020F0502020204030204" pitchFamily="34" charset="0"/>
                                            </a:rPr>
                                            <m:t>𝑺</m:t>
                                          </m:r>
                                        </m:e>
                                      </m:acc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b="1" i="1" kern="1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Calibri" panose="020F0502020204030204" pitchFamily="34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b="1" i="1" kern="1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Calibri" panose="020F0502020204030204" pitchFamily="34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e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                    </m:t>
                                  </m:r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𝒐𝒓</m:t>
                                  </m:r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 &amp;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1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∆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𝑺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𝒙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𝒚</m:t>
                                      </m:r>
                                    </m:e>
                                  </m:d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&gt;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 b="1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∆</m:t>
                                      </m:r>
                                      <m:acc>
                                        <m:accPr>
                                          <m:chr m:val="̈"/>
                                          <m:ctrlPr>
                                            <a:rPr lang="en-US" sz="1600" b="1" i="1" kern="10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" panose="02040503050406030204" pitchFamily="18" charset="0"/>
                                              <a:cs typeface="Arial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Calibri" panose="020F0502020204030204" pitchFamily="34" charset="0"/>
                                            </a:rPr>
                                            <m:t>𝑺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acc>
                                    <m:accPr>
                                      <m:chr m:val="̈"/>
                                      <m:ctrlPr>
                                        <a:rPr lang="en-US" sz="1600" b="1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̈"/>
                                      <m:ctrlPr>
                                        <a:rPr lang="en-US" sz="1600" b="1" i="1" kern="1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Calibri" panose="020F0502020204030204" pitchFamily="34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  <m:r>
                                    <a:rPr lang="en-US" sz="16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) 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𝟎</m:t>
                              </m:r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              </m:t>
                              </m:r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𝒐𝒕𝒉𝒆𝒓𝒘𝒊𝒔𝒆</m:t>
                              </m:r>
                              <m:r>
                                <a:rPr lang="en-US" sz="16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Calibri" panose="020F0502020204030204" pitchFamily="34" charset="0"/>
                                </a:rPr>
                                <m:t>                           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050" kern="100" dirty="0"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endParaRPr lang="en-US" sz="1867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A7D883-9B23-CA78-7B7F-5A25DD115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0" y="1910295"/>
                <a:ext cx="4625758" cy="894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F41BEA-9FE0-10AA-2032-64E3342D650D}"/>
              </a:ext>
            </a:extLst>
          </p:cNvPr>
          <p:cNvSpPr/>
          <p:nvPr/>
        </p:nvSpPr>
        <p:spPr>
          <a:xfrm rot="2700000">
            <a:off x="1996128" y="3274394"/>
            <a:ext cx="1371600" cy="1829413"/>
          </a:xfrm>
          <a:prstGeom prst="parallelogram">
            <a:avLst/>
          </a:prstGeom>
          <a:solidFill>
            <a:schemeClr val="bg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CF6C18-6305-3511-EB53-105ED02B0083}"/>
              </a:ext>
            </a:extLst>
          </p:cNvPr>
          <p:cNvCxnSpPr>
            <a:cxnSpLocks/>
          </p:cNvCxnSpPr>
          <p:nvPr/>
        </p:nvCxnSpPr>
        <p:spPr>
          <a:xfrm flipH="1" flipV="1">
            <a:off x="1602944" y="3323642"/>
            <a:ext cx="2112045" cy="1689323"/>
          </a:xfrm>
          <a:prstGeom prst="straightConnector1">
            <a:avLst/>
          </a:prstGeom>
          <a:ln cap="flat" cmpd="sng">
            <a:solidFill>
              <a:schemeClr val="accent1"/>
            </a:solidFill>
            <a:miter lim="800000"/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04F34E25-9698-A7CD-47F5-71CF35533F94}"/>
              </a:ext>
            </a:extLst>
          </p:cNvPr>
          <p:cNvSpPr/>
          <p:nvPr/>
        </p:nvSpPr>
        <p:spPr>
          <a:xfrm>
            <a:off x="2251121" y="3824081"/>
            <a:ext cx="47211" cy="76200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2EA9B107-3744-27A2-98E0-46B0B0255D3A}"/>
              </a:ext>
            </a:extLst>
          </p:cNvPr>
          <p:cNvSpPr/>
          <p:nvPr/>
        </p:nvSpPr>
        <p:spPr>
          <a:xfrm>
            <a:off x="2678876" y="4168302"/>
            <a:ext cx="47211" cy="76200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1B732D90-1788-7E5D-5ABC-1719A1840722}"/>
              </a:ext>
            </a:extLst>
          </p:cNvPr>
          <p:cNvSpPr/>
          <p:nvPr/>
        </p:nvSpPr>
        <p:spPr>
          <a:xfrm>
            <a:off x="1874084" y="3519197"/>
            <a:ext cx="47211" cy="76200"/>
          </a:xfrm>
          <a:prstGeom prst="flowChartConnector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DD3C91-9B2E-3407-069D-479DBEABF5BA}"/>
                  </a:ext>
                </a:extLst>
              </p:cNvPr>
              <p:cNvSpPr txBox="1"/>
              <p:nvPr/>
            </p:nvSpPr>
            <p:spPr>
              <a:xfrm flipH="1">
                <a:off x="1835358" y="3211421"/>
                <a:ext cx="124662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DD3C91-9B2E-3407-069D-479DBEABF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835358" y="3211421"/>
                <a:ext cx="124662" cy="379656"/>
              </a:xfrm>
              <a:prstGeom prst="rect">
                <a:avLst/>
              </a:prstGeom>
              <a:blipFill>
                <a:blip r:embed="rId4"/>
                <a:stretch>
                  <a:fillRect l="-42857" r="-595238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DFDDD3-537B-6760-A515-0C17F1976100}"/>
                  </a:ext>
                </a:extLst>
              </p:cNvPr>
              <p:cNvSpPr txBox="1"/>
              <p:nvPr/>
            </p:nvSpPr>
            <p:spPr>
              <a:xfrm>
                <a:off x="2324706" y="3592505"/>
                <a:ext cx="266533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DFDDD3-537B-6760-A515-0C17F1976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06" y="3592505"/>
                <a:ext cx="266533" cy="379656"/>
              </a:xfrm>
              <a:prstGeom prst="rect">
                <a:avLst/>
              </a:prstGeom>
              <a:blipFill>
                <a:blip r:embed="rId5"/>
                <a:stretch>
                  <a:fillRect l="-9091" r="-184091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602AD-7C2A-A012-EBE3-58D37C60EAD1}"/>
                  </a:ext>
                </a:extLst>
              </p:cNvPr>
              <p:cNvSpPr txBox="1"/>
              <p:nvPr/>
            </p:nvSpPr>
            <p:spPr>
              <a:xfrm>
                <a:off x="2873859" y="4136781"/>
                <a:ext cx="558487" cy="287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18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186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09602AD-7C2A-A012-EBE3-58D37C60E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59" y="4136781"/>
                <a:ext cx="558487" cy="287323"/>
              </a:xfrm>
              <a:prstGeom prst="rect">
                <a:avLst/>
              </a:prstGeom>
              <a:blipFill>
                <a:blip r:embed="rId6"/>
                <a:stretch>
                  <a:fillRect l="-20652" r="-69565" b="-40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FBE9C379-1BB1-A35C-52CC-02A9F158C0BA}"/>
              </a:ext>
            </a:extLst>
          </p:cNvPr>
          <p:cNvSpPr txBox="1"/>
          <p:nvPr/>
        </p:nvSpPr>
        <p:spPr>
          <a:xfrm>
            <a:off x="4891367" y="2154707"/>
            <a:ext cx="274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swald" panose="00000500000000000000" pitchFamily="2" charset="0"/>
              </a:rPr>
              <a:t>Removing all weak edges</a:t>
            </a:r>
          </a:p>
        </p:txBody>
      </p:sp>
      <p:pic>
        <p:nvPicPr>
          <p:cNvPr id="47" name="Picture 46" descr="A picture containing line, diagram, plot, text&#10;&#10;Description automatically generated">
            <a:extLst>
              <a:ext uri="{FF2B5EF4-FFF2-40B4-BE49-F238E27FC236}">
                <a16:creationId xmlns:a16="http://schemas.microsoft.com/office/drawing/2014/main" id="{B9C66D2F-9D05-632D-320A-2F2EF902F097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4976032" y="3051800"/>
            <a:ext cx="3693717" cy="1628775"/>
          </a:xfrm>
          <a:prstGeom prst="rect">
            <a:avLst/>
          </a:prstGeom>
          <a:ln/>
        </p:spPr>
      </p:pic>
      <p:grpSp>
        <p:nvGrpSpPr>
          <p:cNvPr id="17" name="Google Shape;433;p37">
            <a:extLst>
              <a:ext uri="{FF2B5EF4-FFF2-40B4-BE49-F238E27FC236}">
                <a16:creationId xmlns:a16="http://schemas.microsoft.com/office/drawing/2014/main" id="{E84A3062-A57A-0E54-E0D3-07260914DABF}"/>
              </a:ext>
            </a:extLst>
          </p:cNvPr>
          <p:cNvGrpSpPr/>
          <p:nvPr/>
        </p:nvGrpSpPr>
        <p:grpSpPr>
          <a:xfrm rot="5400000" flipH="1">
            <a:off x="7377563" y="-842147"/>
            <a:ext cx="1182802" cy="2555083"/>
            <a:chOff x="7350442" y="2608992"/>
            <a:chExt cx="777239" cy="1673160"/>
          </a:xfrm>
        </p:grpSpPr>
        <p:sp>
          <p:nvSpPr>
            <p:cNvPr id="18" name="Google Shape;434;p37">
              <a:extLst>
                <a:ext uri="{FF2B5EF4-FFF2-40B4-BE49-F238E27FC236}">
                  <a16:creationId xmlns:a16="http://schemas.microsoft.com/office/drawing/2014/main" id="{4F3FD253-7CD6-8BAB-4D40-FAFBC0D46CB6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35;p37">
              <a:extLst>
                <a:ext uri="{FF2B5EF4-FFF2-40B4-BE49-F238E27FC236}">
                  <a16:creationId xmlns:a16="http://schemas.microsoft.com/office/drawing/2014/main" id="{63174FAC-C09A-F4BD-763B-88031328EC95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36;p37">
              <a:extLst>
                <a:ext uri="{FF2B5EF4-FFF2-40B4-BE49-F238E27FC236}">
                  <a16:creationId xmlns:a16="http://schemas.microsoft.com/office/drawing/2014/main" id="{CD133DDA-83C2-9141-A37B-9D35253D7101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37;p37">
              <a:extLst>
                <a:ext uri="{FF2B5EF4-FFF2-40B4-BE49-F238E27FC236}">
                  <a16:creationId xmlns:a16="http://schemas.microsoft.com/office/drawing/2014/main" id="{1A853B44-80AD-23B0-8893-8A8FDEC4E00D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38;p37">
              <a:extLst>
                <a:ext uri="{FF2B5EF4-FFF2-40B4-BE49-F238E27FC236}">
                  <a16:creationId xmlns:a16="http://schemas.microsoft.com/office/drawing/2014/main" id="{3D9DF01B-3901-4756-DAB1-C551B2297152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39;p37">
              <a:extLst>
                <a:ext uri="{FF2B5EF4-FFF2-40B4-BE49-F238E27FC236}">
                  <a16:creationId xmlns:a16="http://schemas.microsoft.com/office/drawing/2014/main" id="{2AD60EFE-F7FE-4771-AC4B-A788CB9F8A51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40;p37">
              <a:extLst>
                <a:ext uri="{FF2B5EF4-FFF2-40B4-BE49-F238E27FC236}">
                  <a16:creationId xmlns:a16="http://schemas.microsoft.com/office/drawing/2014/main" id="{761951B6-1CDF-0485-FB42-08C753407CC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41;p37">
              <a:extLst>
                <a:ext uri="{FF2B5EF4-FFF2-40B4-BE49-F238E27FC236}">
                  <a16:creationId xmlns:a16="http://schemas.microsoft.com/office/drawing/2014/main" id="{E1750917-2C83-567C-3095-EAE7B2BC2B62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D5B8602-3165-D19D-703A-1CE11FE91525}"/>
              </a:ext>
            </a:extLst>
          </p:cNvPr>
          <p:cNvSpPr txBox="1"/>
          <p:nvPr/>
        </p:nvSpPr>
        <p:spPr>
          <a:xfrm>
            <a:off x="4458441" y="4820335"/>
            <a:ext cx="2271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9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3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53550">
        <p159:morph option="byObject"/>
      </p:transition>
    </mc:Choice>
    <mc:Fallback xmlns="">
      <p:transition spd="slow" advTm="15355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>
            <a:spLocks noGrp="1"/>
          </p:cNvSpPr>
          <p:nvPr>
            <p:ph type="title"/>
          </p:nvPr>
        </p:nvSpPr>
        <p:spPr>
          <a:xfrm>
            <a:off x="705600" y="315643"/>
            <a:ext cx="38664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Image</a:t>
            </a:r>
            <a:r>
              <a:rPr lang="en-US" sz="4000" dirty="0">
                <a:solidFill>
                  <a:schemeClr val="accent1"/>
                </a:solidFill>
              </a:rPr>
              <a:t> Segmentation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3" name="Google Shape;2209;p43">
            <a:extLst>
              <a:ext uri="{FF2B5EF4-FFF2-40B4-BE49-F238E27FC236}">
                <a16:creationId xmlns:a16="http://schemas.microsoft.com/office/drawing/2014/main" id="{A3C49C83-3AF9-1197-FC7F-97C0F209B232}"/>
              </a:ext>
            </a:extLst>
          </p:cNvPr>
          <p:cNvSpPr/>
          <p:nvPr/>
        </p:nvSpPr>
        <p:spPr>
          <a:xfrm>
            <a:off x="3717993" y="1352447"/>
            <a:ext cx="1708016" cy="49004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Input Image</a:t>
            </a:r>
            <a:endParaRPr sz="20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6" name="Google Shape;2217;p43">
            <a:extLst>
              <a:ext uri="{FF2B5EF4-FFF2-40B4-BE49-F238E27FC236}">
                <a16:creationId xmlns:a16="http://schemas.microsoft.com/office/drawing/2014/main" id="{B2CCDC1F-AA1E-1346-CC47-1CE6D6B1C964}"/>
              </a:ext>
            </a:extLst>
          </p:cNvPr>
          <p:cNvSpPr/>
          <p:nvPr/>
        </p:nvSpPr>
        <p:spPr>
          <a:xfrm>
            <a:off x="6730384" y="3188216"/>
            <a:ext cx="1708016" cy="49004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Object n</a:t>
            </a:r>
            <a:endParaRPr sz="18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8" name="Google Shape;2208;p43">
            <a:extLst>
              <a:ext uri="{FF2B5EF4-FFF2-40B4-BE49-F238E27FC236}">
                <a16:creationId xmlns:a16="http://schemas.microsoft.com/office/drawing/2014/main" id="{5D3B4635-B9F0-722C-67A6-D1DE9277775D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5405335" y="1009158"/>
            <a:ext cx="1345725" cy="30123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9" name="Google Shape;2208;p43">
            <a:extLst>
              <a:ext uri="{FF2B5EF4-FFF2-40B4-BE49-F238E27FC236}">
                <a16:creationId xmlns:a16="http://schemas.microsoft.com/office/drawing/2014/main" id="{5085D619-321C-B95C-DE34-8250651BBEC3}"/>
              </a:ext>
            </a:extLst>
          </p:cNvPr>
          <p:cNvCxnSpPr>
            <a:cxnSpLocks/>
            <a:stCxn id="3" idx="2"/>
            <a:endCxn id="17" idx="0"/>
          </p:cNvCxnSpPr>
          <p:nvPr/>
        </p:nvCxnSpPr>
        <p:spPr>
          <a:xfrm rot="5400000">
            <a:off x="2392943" y="1009158"/>
            <a:ext cx="1345725" cy="301239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10" name="Google Shape;2208;p43">
            <a:extLst>
              <a:ext uri="{FF2B5EF4-FFF2-40B4-BE49-F238E27FC236}">
                <a16:creationId xmlns:a16="http://schemas.microsoft.com/office/drawing/2014/main" id="{32649E6C-960C-741E-CDC3-DA519FF4AC70}"/>
              </a:ext>
            </a:extLst>
          </p:cNvPr>
          <p:cNvCxnSpPr>
            <a:cxnSpLocks/>
            <a:endCxn id="23" idx="0"/>
          </p:cNvCxnSpPr>
          <p:nvPr/>
        </p:nvCxnSpPr>
        <p:spPr>
          <a:xfrm rot="5400000">
            <a:off x="3394257" y="2010472"/>
            <a:ext cx="1345727" cy="100976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sp>
        <p:nvSpPr>
          <p:cNvPr id="17" name="Google Shape;2217;p43">
            <a:extLst>
              <a:ext uri="{FF2B5EF4-FFF2-40B4-BE49-F238E27FC236}">
                <a16:creationId xmlns:a16="http://schemas.microsoft.com/office/drawing/2014/main" id="{720D7B4C-BE97-7162-05D3-C82968980018}"/>
              </a:ext>
            </a:extLst>
          </p:cNvPr>
          <p:cNvSpPr/>
          <p:nvPr/>
        </p:nvSpPr>
        <p:spPr>
          <a:xfrm>
            <a:off x="705601" y="3188216"/>
            <a:ext cx="1708016" cy="49004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Object 1</a:t>
            </a:r>
            <a:endParaRPr sz="18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23" name="Google Shape;2217;p43">
            <a:extLst>
              <a:ext uri="{FF2B5EF4-FFF2-40B4-BE49-F238E27FC236}">
                <a16:creationId xmlns:a16="http://schemas.microsoft.com/office/drawing/2014/main" id="{69E83E23-9B5A-FE2B-8EEA-A40E5CE8FB7D}"/>
              </a:ext>
            </a:extLst>
          </p:cNvPr>
          <p:cNvSpPr/>
          <p:nvPr/>
        </p:nvSpPr>
        <p:spPr>
          <a:xfrm>
            <a:off x="2708232" y="3188216"/>
            <a:ext cx="1708016" cy="49004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Object 2</a:t>
            </a:r>
            <a:endParaRPr sz="18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sp>
        <p:nvSpPr>
          <p:cNvPr id="24" name="Google Shape;2217;p43">
            <a:extLst>
              <a:ext uri="{FF2B5EF4-FFF2-40B4-BE49-F238E27FC236}">
                <a16:creationId xmlns:a16="http://schemas.microsoft.com/office/drawing/2014/main" id="{1AD46389-2000-8C1D-CDCF-298A8815439D}"/>
              </a:ext>
            </a:extLst>
          </p:cNvPr>
          <p:cNvSpPr/>
          <p:nvPr/>
        </p:nvSpPr>
        <p:spPr>
          <a:xfrm>
            <a:off x="4727752" y="3188216"/>
            <a:ext cx="1708016" cy="49004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Object 3</a:t>
            </a:r>
            <a:endParaRPr sz="1800" dirty="0">
              <a:solidFill>
                <a:schemeClr val="tx1"/>
              </a:solidFill>
              <a:latin typeface="Oswald" panose="00000500000000000000" pitchFamily="2" charset="0"/>
              <a:ea typeface="DM Sans"/>
              <a:cs typeface="DM Sans"/>
              <a:sym typeface="DM Sans"/>
            </a:endParaRPr>
          </a:p>
        </p:txBody>
      </p:sp>
      <p:cxnSp>
        <p:nvCxnSpPr>
          <p:cNvPr id="26" name="Google Shape;2208;p43">
            <a:extLst>
              <a:ext uri="{FF2B5EF4-FFF2-40B4-BE49-F238E27FC236}">
                <a16:creationId xmlns:a16="http://schemas.microsoft.com/office/drawing/2014/main" id="{3D921FAC-6622-4215-4C57-59AE741F5E0A}"/>
              </a:ext>
            </a:extLst>
          </p:cNvPr>
          <p:cNvCxnSpPr>
            <a:cxnSpLocks/>
            <a:stCxn id="3" idx="2"/>
            <a:endCxn id="24" idx="0"/>
          </p:cNvCxnSpPr>
          <p:nvPr/>
        </p:nvCxnSpPr>
        <p:spPr>
          <a:xfrm rot="16200000" flipH="1">
            <a:off x="4404019" y="2010474"/>
            <a:ext cx="1345725" cy="100976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7522F9D-E84D-0439-FC8B-0307FDD55AC2}"/>
              </a:ext>
            </a:extLst>
          </p:cNvPr>
          <p:cNvCxnSpPr>
            <a:stCxn id="24" idx="3"/>
            <a:endCxn id="6" idx="1"/>
          </p:cNvCxnSpPr>
          <p:nvPr/>
        </p:nvCxnSpPr>
        <p:spPr>
          <a:xfrm>
            <a:off x="6435768" y="3433238"/>
            <a:ext cx="294616" cy="0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oogle Shape;433;p37">
            <a:extLst>
              <a:ext uri="{FF2B5EF4-FFF2-40B4-BE49-F238E27FC236}">
                <a16:creationId xmlns:a16="http://schemas.microsoft.com/office/drawing/2014/main" id="{E52F7553-11A6-6EB5-09E7-DC2958F0CC54}"/>
              </a:ext>
            </a:extLst>
          </p:cNvPr>
          <p:cNvGrpSpPr/>
          <p:nvPr/>
        </p:nvGrpSpPr>
        <p:grpSpPr>
          <a:xfrm rot="5400000">
            <a:off x="7355772" y="-576814"/>
            <a:ext cx="1182802" cy="2555083"/>
            <a:chOff x="7350442" y="2608992"/>
            <a:chExt cx="777239" cy="1673160"/>
          </a:xfrm>
        </p:grpSpPr>
        <p:sp>
          <p:nvSpPr>
            <p:cNvPr id="59" name="Google Shape;434;p37">
              <a:extLst>
                <a:ext uri="{FF2B5EF4-FFF2-40B4-BE49-F238E27FC236}">
                  <a16:creationId xmlns:a16="http://schemas.microsoft.com/office/drawing/2014/main" id="{11A2F4C4-8CE0-ED8A-42B7-0DAAE6C6EB13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435;p37">
              <a:extLst>
                <a:ext uri="{FF2B5EF4-FFF2-40B4-BE49-F238E27FC236}">
                  <a16:creationId xmlns:a16="http://schemas.microsoft.com/office/drawing/2014/main" id="{69F3FBCD-805B-6AF3-DDDE-BE97DA6C482A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436;p37">
              <a:extLst>
                <a:ext uri="{FF2B5EF4-FFF2-40B4-BE49-F238E27FC236}">
                  <a16:creationId xmlns:a16="http://schemas.microsoft.com/office/drawing/2014/main" id="{A1C11EC3-8150-973F-A8B4-710941EAFD2D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437;p37">
              <a:extLst>
                <a:ext uri="{FF2B5EF4-FFF2-40B4-BE49-F238E27FC236}">
                  <a16:creationId xmlns:a16="http://schemas.microsoft.com/office/drawing/2014/main" id="{5415CB9E-0040-CF33-A247-AAC13BA9E40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438;p37">
              <a:extLst>
                <a:ext uri="{FF2B5EF4-FFF2-40B4-BE49-F238E27FC236}">
                  <a16:creationId xmlns:a16="http://schemas.microsoft.com/office/drawing/2014/main" id="{40149905-5A4E-2C39-CC6D-FF6CB8A9D610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439;p37">
              <a:extLst>
                <a:ext uri="{FF2B5EF4-FFF2-40B4-BE49-F238E27FC236}">
                  <a16:creationId xmlns:a16="http://schemas.microsoft.com/office/drawing/2014/main" id="{EBCDDC74-462C-DCB5-B710-B0B0B34A8D0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440;p37">
              <a:extLst>
                <a:ext uri="{FF2B5EF4-FFF2-40B4-BE49-F238E27FC236}">
                  <a16:creationId xmlns:a16="http://schemas.microsoft.com/office/drawing/2014/main" id="{672E045F-65F2-A0FE-39F5-70FDEF72825E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441;p37">
              <a:extLst>
                <a:ext uri="{FF2B5EF4-FFF2-40B4-BE49-F238E27FC236}">
                  <a16:creationId xmlns:a16="http://schemas.microsoft.com/office/drawing/2014/main" id="{5E5F4E85-10A9-DA6B-8D46-E68360C5F18C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4551554-CB05-DEF9-C705-396E8BB8B91B}"/>
              </a:ext>
            </a:extLst>
          </p:cNvPr>
          <p:cNvSpPr txBox="1"/>
          <p:nvPr/>
        </p:nvSpPr>
        <p:spPr>
          <a:xfrm>
            <a:off x="4379711" y="4820335"/>
            <a:ext cx="38458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10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56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1182">
        <p159:morph option="byObject"/>
      </p:transition>
    </mc:Choice>
    <mc:Fallback xmlns="">
      <p:transition spd="slow" advTm="31182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B3EFC-6D9A-DE28-2DF9-403F09459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692" y="87735"/>
            <a:ext cx="3449289" cy="572700"/>
          </a:xfrm>
        </p:spPr>
        <p:txBody>
          <a:bodyPr/>
          <a:lstStyle/>
          <a:p>
            <a:r>
              <a:rPr lang="en-US" sz="4000" dirty="0"/>
              <a:t>Feature </a:t>
            </a:r>
            <a:r>
              <a:rPr lang="en-US" sz="4000" dirty="0">
                <a:solidFill>
                  <a:srgbClr val="96FFF3"/>
                </a:solidFill>
              </a:rPr>
              <a:t>Extraction</a:t>
            </a:r>
          </a:p>
        </p:txBody>
      </p:sp>
      <p:pic>
        <p:nvPicPr>
          <p:cNvPr id="12" name="Picture 11" descr="A close-up of a currency note&#10;&#10;Description automatically generated with medium confidence">
            <a:extLst>
              <a:ext uri="{FF2B5EF4-FFF2-40B4-BE49-F238E27FC236}">
                <a16:creationId xmlns:a16="http://schemas.microsoft.com/office/drawing/2014/main" id="{E6F20A29-9BDB-8315-C60A-FEA796B1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794" y="1259586"/>
            <a:ext cx="5943600" cy="26243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D20EA9-AA3B-16E6-2F2F-4B42B75D83E5}"/>
              </a:ext>
            </a:extLst>
          </p:cNvPr>
          <p:cNvSpPr txBox="1"/>
          <p:nvPr/>
        </p:nvSpPr>
        <p:spPr>
          <a:xfrm>
            <a:off x="7491984" y="3879930"/>
            <a:ext cx="1652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4. Latent Image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AB4530F-2E42-5A62-1C2E-B2BB0E3B3EDC}"/>
              </a:ext>
            </a:extLst>
          </p:cNvPr>
          <p:cNvSpPr/>
          <p:nvPr/>
        </p:nvSpPr>
        <p:spPr>
          <a:xfrm>
            <a:off x="2895600" y="2571750"/>
            <a:ext cx="402336" cy="403098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A0E2761-B335-AF18-1CC3-B6F073B9399B}"/>
              </a:ext>
            </a:extLst>
          </p:cNvPr>
          <p:cNvCxnSpPr>
            <a:cxnSpLocks/>
            <a:stCxn id="29" idx="3"/>
            <a:endCxn id="22" idx="0"/>
          </p:cNvCxnSpPr>
          <p:nvPr/>
        </p:nvCxnSpPr>
        <p:spPr>
          <a:xfrm>
            <a:off x="1821054" y="1067058"/>
            <a:ext cx="1275714" cy="1504692"/>
          </a:xfrm>
          <a:prstGeom prst="bentConnector2">
            <a:avLst/>
          </a:prstGeom>
          <a:ln w="2222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4482822-0AF8-3242-7F30-F213921F3178}"/>
              </a:ext>
            </a:extLst>
          </p:cNvPr>
          <p:cNvSpPr txBox="1"/>
          <p:nvPr/>
        </p:nvSpPr>
        <p:spPr>
          <a:xfrm>
            <a:off x="393970" y="774670"/>
            <a:ext cx="1427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1. See Through Register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F23260-24AB-46C0-4AD0-A9933146C730}"/>
              </a:ext>
            </a:extLst>
          </p:cNvPr>
          <p:cNvSpPr/>
          <p:nvPr/>
        </p:nvSpPr>
        <p:spPr>
          <a:xfrm>
            <a:off x="2352675" y="3501391"/>
            <a:ext cx="636270" cy="232410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D6808E8B-00F8-9471-15EF-5051D58F3ABA}"/>
              </a:ext>
            </a:extLst>
          </p:cNvPr>
          <p:cNvCxnSpPr>
            <a:stCxn id="32" idx="4"/>
          </p:cNvCxnSpPr>
          <p:nvPr/>
        </p:nvCxnSpPr>
        <p:spPr>
          <a:xfrm rot="5400000">
            <a:off x="1897290" y="3414138"/>
            <a:ext cx="453856" cy="1093184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DC0121E-2DC3-59A7-9604-63977DA5F569}"/>
              </a:ext>
            </a:extLst>
          </p:cNvPr>
          <p:cNvSpPr txBox="1"/>
          <p:nvPr/>
        </p:nvSpPr>
        <p:spPr>
          <a:xfrm>
            <a:off x="436933" y="4018380"/>
            <a:ext cx="1080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2. Microtext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BE7BB3A-6CE4-D7F5-9DD9-1377EEEC4EBA}"/>
              </a:ext>
            </a:extLst>
          </p:cNvPr>
          <p:cNvSpPr/>
          <p:nvPr/>
        </p:nvSpPr>
        <p:spPr>
          <a:xfrm>
            <a:off x="6917709" y="2844801"/>
            <a:ext cx="702226" cy="66978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6F2A46F2-D7C7-A700-0A28-81DF8A4B1DB3}"/>
              </a:ext>
            </a:extLst>
          </p:cNvPr>
          <p:cNvCxnSpPr>
            <a:stCxn id="48" idx="6"/>
            <a:endCxn id="18" idx="0"/>
          </p:cNvCxnSpPr>
          <p:nvPr/>
        </p:nvCxnSpPr>
        <p:spPr>
          <a:xfrm>
            <a:off x="7619935" y="3179692"/>
            <a:ext cx="698057" cy="700238"/>
          </a:xfrm>
          <a:prstGeom prst="bentConnector2">
            <a:avLst/>
          </a:prstGeom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80CB3A2-8B51-BEB2-A8D9-2527E474CA11}"/>
              </a:ext>
            </a:extLst>
          </p:cNvPr>
          <p:cNvSpPr txBox="1"/>
          <p:nvPr/>
        </p:nvSpPr>
        <p:spPr>
          <a:xfrm>
            <a:off x="7764744" y="1819404"/>
            <a:ext cx="14216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5. Intaglio Lines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DCD0BD-3828-32CF-CD2F-001D29A25FE4}"/>
              </a:ext>
            </a:extLst>
          </p:cNvPr>
          <p:cNvSpPr/>
          <p:nvPr/>
        </p:nvSpPr>
        <p:spPr>
          <a:xfrm>
            <a:off x="2040255" y="2937231"/>
            <a:ext cx="925830" cy="564161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>
              <a:noFill/>
            </a:endParaRP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E575FEA-6A90-FAC7-B6E8-C0A22039D27B}"/>
              </a:ext>
            </a:extLst>
          </p:cNvPr>
          <p:cNvCxnSpPr>
            <a:cxnSpLocks/>
            <a:stCxn id="54" idx="6"/>
            <a:endCxn id="57" idx="1"/>
          </p:cNvCxnSpPr>
          <p:nvPr/>
        </p:nvCxnSpPr>
        <p:spPr>
          <a:xfrm>
            <a:off x="2966085" y="3219312"/>
            <a:ext cx="664993" cy="968346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951837-5303-77EA-42ED-8FBE2E698A68}"/>
              </a:ext>
            </a:extLst>
          </p:cNvPr>
          <p:cNvSpPr txBox="1"/>
          <p:nvPr/>
        </p:nvSpPr>
        <p:spPr>
          <a:xfrm>
            <a:off x="3631078" y="4018381"/>
            <a:ext cx="133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Oswald" panose="00000500000000000000" pitchFamily="2" charset="0"/>
              </a:rPr>
              <a:t>3. Security Ink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E83D0C3-1A5A-2490-ECA2-A2704B8244DB}"/>
              </a:ext>
            </a:extLst>
          </p:cNvPr>
          <p:cNvSpPr/>
          <p:nvPr/>
        </p:nvSpPr>
        <p:spPr>
          <a:xfrm>
            <a:off x="7395210" y="2305433"/>
            <a:ext cx="369444" cy="481583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81AFBEB-D27A-030C-5BAB-12BFF3F0C736}"/>
              </a:ext>
            </a:extLst>
          </p:cNvPr>
          <p:cNvCxnSpPr>
            <a:stCxn id="61" idx="6"/>
            <a:endCxn id="52" idx="2"/>
          </p:cNvCxnSpPr>
          <p:nvPr/>
        </p:nvCxnSpPr>
        <p:spPr>
          <a:xfrm flipV="1">
            <a:off x="7764654" y="2157958"/>
            <a:ext cx="710893" cy="388267"/>
          </a:xfrm>
          <a:prstGeom prst="bentConnector2">
            <a:avLst/>
          </a:prstGeom>
          <a:ln w="254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oogle Shape;433;p37">
            <a:extLst>
              <a:ext uri="{FF2B5EF4-FFF2-40B4-BE49-F238E27FC236}">
                <a16:creationId xmlns:a16="http://schemas.microsoft.com/office/drawing/2014/main" id="{BBC7BC99-6934-9B07-B540-B593BD22473B}"/>
              </a:ext>
            </a:extLst>
          </p:cNvPr>
          <p:cNvGrpSpPr/>
          <p:nvPr/>
        </p:nvGrpSpPr>
        <p:grpSpPr>
          <a:xfrm rot="5400000" flipH="1">
            <a:off x="7377563" y="-842147"/>
            <a:ext cx="1182802" cy="2555083"/>
            <a:chOff x="7350442" y="2608992"/>
            <a:chExt cx="777239" cy="1673160"/>
          </a:xfrm>
        </p:grpSpPr>
        <p:sp>
          <p:nvSpPr>
            <p:cNvPr id="4" name="Google Shape;434;p37">
              <a:extLst>
                <a:ext uri="{FF2B5EF4-FFF2-40B4-BE49-F238E27FC236}">
                  <a16:creationId xmlns:a16="http://schemas.microsoft.com/office/drawing/2014/main" id="{5AD71156-F930-0203-5047-B5163E6C6835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35;p37">
              <a:extLst>
                <a:ext uri="{FF2B5EF4-FFF2-40B4-BE49-F238E27FC236}">
                  <a16:creationId xmlns:a16="http://schemas.microsoft.com/office/drawing/2014/main" id="{519800EA-3593-0F58-499B-BAFD8B7260DD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36;p37">
              <a:extLst>
                <a:ext uri="{FF2B5EF4-FFF2-40B4-BE49-F238E27FC236}">
                  <a16:creationId xmlns:a16="http://schemas.microsoft.com/office/drawing/2014/main" id="{177DB237-FCD6-1FE3-141B-63FDC9952289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37;p37">
              <a:extLst>
                <a:ext uri="{FF2B5EF4-FFF2-40B4-BE49-F238E27FC236}">
                  <a16:creationId xmlns:a16="http://schemas.microsoft.com/office/drawing/2014/main" id="{B6952C56-0B50-B93F-A5B1-44AF125084B3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38;p37">
              <a:extLst>
                <a:ext uri="{FF2B5EF4-FFF2-40B4-BE49-F238E27FC236}">
                  <a16:creationId xmlns:a16="http://schemas.microsoft.com/office/drawing/2014/main" id="{A8897770-2B0C-A058-CF54-FBB7D1795372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39;p37">
              <a:extLst>
                <a:ext uri="{FF2B5EF4-FFF2-40B4-BE49-F238E27FC236}">
                  <a16:creationId xmlns:a16="http://schemas.microsoft.com/office/drawing/2014/main" id="{FC99DA45-5B0D-08E3-FF3F-135E23159DAA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40;p37">
              <a:extLst>
                <a:ext uri="{FF2B5EF4-FFF2-40B4-BE49-F238E27FC236}">
                  <a16:creationId xmlns:a16="http://schemas.microsoft.com/office/drawing/2014/main" id="{04CC1040-9377-952D-7B76-78C2E011E9BF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41;p37">
              <a:extLst>
                <a:ext uri="{FF2B5EF4-FFF2-40B4-BE49-F238E27FC236}">
                  <a16:creationId xmlns:a16="http://schemas.microsoft.com/office/drawing/2014/main" id="{ADE592AB-3F48-3039-F17B-495FE15A108E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20CD6AA-A8BD-461E-FDF6-341C5FEC96E7}"/>
              </a:ext>
            </a:extLst>
          </p:cNvPr>
          <p:cNvSpPr txBox="1"/>
          <p:nvPr/>
        </p:nvSpPr>
        <p:spPr>
          <a:xfrm>
            <a:off x="4372641" y="4820335"/>
            <a:ext cx="39872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11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1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3704">
        <p159:morph option="byObject"/>
      </p:transition>
    </mc:Choice>
    <mc:Fallback xmlns="">
      <p:transition spd="slow" advTm="23704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589A-994F-3EF7-4758-5EF74FF3E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77" y="274074"/>
            <a:ext cx="2282349" cy="572700"/>
          </a:xfrm>
        </p:spPr>
        <p:txBody>
          <a:bodyPr/>
          <a:lstStyle/>
          <a:p>
            <a:r>
              <a:rPr lang="en-US" sz="4050" dirty="0"/>
              <a:t>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510072-FDBE-D810-2E4A-7D3C761E80CA}"/>
              </a:ext>
            </a:extLst>
          </p:cNvPr>
          <p:cNvSpPr txBox="1"/>
          <p:nvPr/>
        </p:nvSpPr>
        <p:spPr>
          <a:xfrm>
            <a:off x="806938" y="986885"/>
            <a:ext cx="3429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6FFF3"/>
                </a:solidFill>
                <a:latin typeface="Oswald" panose="00000500000000000000" pitchFamily="2" charset="0"/>
              </a:rPr>
              <a:t>1. Intensity Difference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DDAE3E-A5AE-6D8B-6A63-49B2B8D58574}"/>
                  </a:ext>
                </a:extLst>
              </p:cNvPr>
              <p:cNvSpPr txBox="1"/>
              <p:nvPr/>
            </p:nvSpPr>
            <p:spPr>
              <a:xfrm>
                <a:off x="990673" y="1742548"/>
                <a:ext cx="3312253" cy="117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d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0DDAE3E-A5AE-6D8B-6A63-49B2B8D58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73" y="1742548"/>
                <a:ext cx="3312253" cy="11722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7E10A9-C161-A87E-C755-3D8170C8C5D6}"/>
              </a:ext>
            </a:extLst>
          </p:cNvPr>
          <p:cNvSpPr txBox="1"/>
          <p:nvPr/>
        </p:nvSpPr>
        <p:spPr>
          <a:xfrm>
            <a:off x="990672" y="3085681"/>
            <a:ext cx="2357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</a:rPr>
              <a:t>: Intensity of segment</a:t>
            </a:r>
          </a:p>
          <a:p>
            <a:r>
              <a:rPr lang="en-US" sz="20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n: </a:t>
            </a:r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  <a:ea typeface="Cambria Math" panose="02040503050406030204" pitchFamily="18" charset="0"/>
              </a:rPr>
              <a:t>Number of segments</a:t>
            </a:r>
            <a:endParaRPr lang="en-US" sz="2000" b="1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7" name="Google Shape;433;p37">
            <a:extLst>
              <a:ext uri="{FF2B5EF4-FFF2-40B4-BE49-F238E27FC236}">
                <a16:creationId xmlns:a16="http://schemas.microsoft.com/office/drawing/2014/main" id="{4C3C207F-6A30-4728-BAC8-554B9D74DBBA}"/>
              </a:ext>
            </a:extLst>
          </p:cNvPr>
          <p:cNvGrpSpPr/>
          <p:nvPr/>
        </p:nvGrpSpPr>
        <p:grpSpPr>
          <a:xfrm rot="5400000">
            <a:off x="7331022" y="-574282"/>
            <a:ext cx="1182802" cy="2555083"/>
            <a:chOff x="7350442" y="2608992"/>
            <a:chExt cx="777239" cy="1673160"/>
          </a:xfrm>
        </p:grpSpPr>
        <p:sp>
          <p:nvSpPr>
            <p:cNvPr id="18" name="Google Shape;434;p37">
              <a:extLst>
                <a:ext uri="{FF2B5EF4-FFF2-40B4-BE49-F238E27FC236}">
                  <a16:creationId xmlns:a16="http://schemas.microsoft.com/office/drawing/2014/main" id="{1235A663-DBCC-595E-1996-302B2429E65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35;p37">
              <a:extLst>
                <a:ext uri="{FF2B5EF4-FFF2-40B4-BE49-F238E27FC236}">
                  <a16:creationId xmlns:a16="http://schemas.microsoft.com/office/drawing/2014/main" id="{3530F3AE-5236-BF09-6E72-9C759FD48C4A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36;p37">
              <a:extLst>
                <a:ext uri="{FF2B5EF4-FFF2-40B4-BE49-F238E27FC236}">
                  <a16:creationId xmlns:a16="http://schemas.microsoft.com/office/drawing/2014/main" id="{AD073B18-2D9C-2F42-0EB3-B588338B83BD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37;p37">
              <a:extLst>
                <a:ext uri="{FF2B5EF4-FFF2-40B4-BE49-F238E27FC236}">
                  <a16:creationId xmlns:a16="http://schemas.microsoft.com/office/drawing/2014/main" id="{F4C3F3FB-A8DE-CF5D-74EF-23C43071D448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38;p37">
              <a:extLst>
                <a:ext uri="{FF2B5EF4-FFF2-40B4-BE49-F238E27FC236}">
                  <a16:creationId xmlns:a16="http://schemas.microsoft.com/office/drawing/2014/main" id="{DCF7B376-C0D8-0917-F2AF-67E8CA2CEFE0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39;p37">
              <a:extLst>
                <a:ext uri="{FF2B5EF4-FFF2-40B4-BE49-F238E27FC236}">
                  <a16:creationId xmlns:a16="http://schemas.microsoft.com/office/drawing/2014/main" id="{03E0437D-9D33-4FA1-5B45-7C43C2C8F62A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440;p37">
              <a:extLst>
                <a:ext uri="{FF2B5EF4-FFF2-40B4-BE49-F238E27FC236}">
                  <a16:creationId xmlns:a16="http://schemas.microsoft.com/office/drawing/2014/main" id="{6B433AB8-938A-6A56-8E47-B40F71FFC224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41;p37">
              <a:extLst>
                <a:ext uri="{FF2B5EF4-FFF2-40B4-BE49-F238E27FC236}">
                  <a16:creationId xmlns:a16="http://schemas.microsoft.com/office/drawing/2014/main" id="{9CCAE5AC-0AFB-4390-C143-DF7C4FD9E049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Picture 28" descr="A graph of a graph of a graph of a graph of a graph of a graph of a graph of a graph of a graph of a graph of a graph of a graph of a graph of&#10;&#10;Description automatically generated with low confidence">
            <a:extLst>
              <a:ext uri="{FF2B5EF4-FFF2-40B4-BE49-F238E27FC236}">
                <a16:creationId xmlns:a16="http://schemas.microsoft.com/office/drawing/2014/main" id="{6739174E-DF30-B7FC-18CA-E3BC6DADA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21" y="2460955"/>
            <a:ext cx="4841075" cy="25706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3DE3B9-9B55-D454-EEC3-CF814E051D66}"/>
              </a:ext>
            </a:extLst>
          </p:cNvPr>
          <p:cNvSpPr txBox="1"/>
          <p:nvPr/>
        </p:nvSpPr>
        <p:spPr>
          <a:xfrm>
            <a:off x="66204" y="4708478"/>
            <a:ext cx="41085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12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4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7347">
        <p159:morph option="byObject"/>
      </p:transition>
    </mc:Choice>
    <mc:Fallback xmlns="">
      <p:transition spd="slow" advTm="2734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6C871-04F9-EF46-1DC1-512BC3D69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032" y="134144"/>
            <a:ext cx="3056857" cy="576000"/>
          </a:xfrm>
        </p:spPr>
        <p:txBody>
          <a:bodyPr/>
          <a:lstStyle/>
          <a:p>
            <a:r>
              <a:rPr lang="en-US" sz="3600" dirty="0">
                <a:solidFill>
                  <a:srgbClr val="96FFF3"/>
                </a:solidFill>
              </a:rPr>
              <a:t>2. HOG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0DA71B-5FA0-1A17-92EF-A068CF6B56FF}"/>
                  </a:ext>
                </a:extLst>
              </p:cNvPr>
              <p:cNvSpPr txBox="1"/>
              <p:nvPr/>
            </p:nvSpPr>
            <p:spPr>
              <a:xfrm>
                <a:off x="4572000" y="3250624"/>
                <a:ext cx="3094950" cy="957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>
                          <a:solidFill>
                            <a:schemeClr val="tx1"/>
                          </a:solidFill>
                          <a:latin typeface="Oswald" panose="00000500000000000000" pitchFamily="2" charset="0"/>
                        </a:rPr>
                        <m:t>HOG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tx1"/>
                          </a:solidFill>
                          <a:latin typeface="Oswald" panose="00000500000000000000" pitchFamily="2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tx1"/>
                          </a:solidFill>
                          <a:latin typeface="Oswald" panose="00000500000000000000" pitchFamily="2" charset="0"/>
                        </a:rPr>
                        <m:t>distance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tx1"/>
                          </a:solidFill>
                          <a:latin typeface="Oswald" panose="00000500000000000000" pitchFamily="2" charset="0"/>
                        </a:rPr>
                        <m:t> =</m:t>
                      </m:r>
                      <m:rad>
                        <m:radPr>
                          <m:degHide m:val="on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6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60DA71B-5FA0-1A17-92EF-A068CF6B5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50624"/>
                <a:ext cx="3094950" cy="9579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3EF2450-FC72-1E33-0D41-7C5E4D0B71E9}"/>
              </a:ext>
            </a:extLst>
          </p:cNvPr>
          <p:cNvSpPr txBox="1"/>
          <p:nvPr/>
        </p:nvSpPr>
        <p:spPr>
          <a:xfrm>
            <a:off x="4539765" y="4256733"/>
            <a:ext cx="41282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  <a:t> = Total number of bars in the histogram</a:t>
            </a:r>
          </a:p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H1</a:t>
            </a:r>
            <a: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  <a:t> = The histogram of the reference currency image</a:t>
            </a:r>
          </a:p>
          <a:p>
            <a:r>
              <a:rPr lang="en-US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H2</a:t>
            </a:r>
            <a:r>
              <a:rPr lang="en-US" dirty="0">
                <a:solidFill>
                  <a:schemeClr val="tx1"/>
                </a:solidFill>
                <a:latin typeface="Oswald" panose="00000500000000000000" pitchFamily="2" charset="0"/>
              </a:rPr>
              <a:t> = The histogram of the test currency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68A8D-6DA9-A09A-95D0-38A6027C4ED2}"/>
                  </a:ext>
                </a:extLst>
              </p:cNvPr>
              <p:cNvSpPr txBox="1"/>
              <p:nvPr/>
            </p:nvSpPr>
            <p:spPr>
              <a:xfrm>
                <a:off x="1066447" y="3365848"/>
                <a:ext cx="2310504" cy="727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160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468A8D-6DA9-A09A-95D0-38A6027C4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47" y="3365848"/>
                <a:ext cx="2310504" cy="727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C132D9-559E-406F-E2D6-6849EA4BC70D}"/>
                  </a:ext>
                </a:extLst>
              </p:cNvPr>
              <p:cNvSpPr txBox="1"/>
              <p:nvPr/>
            </p:nvSpPr>
            <p:spPr>
              <a:xfrm>
                <a:off x="1071312" y="4333678"/>
                <a:ext cx="23348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1600" b="1" i="1" dirty="0">
                    <a:solidFill>
                      <a:schemeClr val="tx1"/>
                    </a:solidFill>
                    <a:latin typeface="Oswald" panose="00000500000000000000" pitchFamily="2" charset="0"/>
                    <a:ea typeface="Cambria Math" panose="02040503050406030204" pitchFamily="18" charset="0"/>
                  </a:rPr>
                  <a:t>f </a:t>
                </a:r>
                <a:r>
                  <a:rPr lang="en-US" sz="1600" dirty="0">
                    <a:solidFill>
                      <a:schemeClr val="tx1"/>
                    </a:solidFill>
                    <a:latin typeface="Oswald" panose="00000500000000000000" pitchFamily="2" charset="0"/>
                    <a:ea typeface="Cambria Math" panose="02040503050406030204" pitchFamily="18" charset="0"/>
                  </a:rPr>
                  <a:t>= The original image</a:t>
                </a:r>
                <a:endParaRPr lang="en-US" sz="1600" b="1" i="1" dirty="0">
                  <a:solidFill>
                    <a:schemeClr val="tx1"/>
                  </a:solidFill>
                  <a:latin typeface="Oswald" panose="00000500000000000000" pitchFamily="2" charset="0"/>
                  <a:ea typeface="Cambria Math" panose="02040503050406030204" pitchFamily="18" charset="0"/>
                </a:endParaRPr>
              </a:p>
              <a:p>
                <a:pPr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sz="16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𝜵</m:t>
                    </m:r>
                    <m:r>
                      <a:rPr 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1" i="1" dirty="0">
                    <a:solidFill>
                      <a:schemeClr val="tx1"/>
                    </a:solidFill>
                    <a:latin typeface="Oswald" panose="00000500000000000000" pitchFamily="2" charset="0"/>
                  </a:rPr>
                  <a:t>f </a:t>
                </a:r>
                <a:r>
                  <a:rPr lang="en-US" sz="1600" dirty="0">
                    <a:solidFill>
                      <a:schemeClr val="tx1"/>
                    </a:solidFill>
                    <a:latin typeface="Oswald" panose="00000500000000000000" pitchFamily="2" charset="0"/>
                  </a:rPr>
                  <a:t>= Curl </a:t>
                </a:r>
                <a:r>
                  <a:rPr lang="en-US" sz="1600" b="1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endParaRPr lang="en-US" sz="1600" i="1" dirty="0">
                  <a:latin typeface="Oswald" panose="00000500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3C132D9-559E-406F-E2D6-6849EA4BC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12" y="4333678"/>
                <a:ext cx="2334829" cy="584775"/>
              </a:xfrm>
              <a:prstGeom prst="rect">
                <a:avLst/>
              </a:prstGeom>
              <a:blipFill>
                <a:blip r:embed="rId4"/>
                <a:stretch>
                  <a:fillRect l="-1567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diagram of a cell and histogram&#10;&#10;Description automatically generated with low confidence">
            <a:extLst>
              <a:ext uri="{FF2B5EF4-FFF2-40B4-BE49-F238E27FC236}">
                <a16:creationId xmlns:a16="http://schemas.microsoft.com/office/drawing/2014/main" id="{AA728E4C-CF68-526A-EBFF-390B159AC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33" y="830307"/>
            <a:ext cx="7919936" cy="2335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EFB6F2-AE94-084F-D56F-6C41243FB262}"/>
              </a:ext>
            </a:extLst>
          </p:cNvPr>
          <p:cNvSpPr txBox="1"/>
          <p:nvPr/>
        </p:nvSpPr>
        <p:spPr>
          <a:xfrm>
            <a:off x="132175" y="4649148"/>
            <a:ext cx="47985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13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5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1752">
        <p159:morph option="byObject"/>
      </p:transition>
    </mc:Choice>
    <mc:Fallback xmlns="">
      <p:transition spd="slow" advTm="81752">
        <p:fade/>
      </p:transition>
    </mc:Fallback>
  </mc:AlternateContent>
  <p:extLst>
    <p:ext uri="{E180D4A7-C9FB-4DFB-919C-405C955672EB}">
      <p14:showEvtLst xmlns:p14="http://schemas.microsoft.com/office/powerpoint/2010/main">
        <p14:playEvt time="0" objId="5"/>
        <p14:pauseEvt time="0" objId="5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0EEA5-1C45-B3D5-5C25-FD1BC204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4358" y="3065681"/>
            <a:ext cx="3097994" cy="174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4F0F6-7B6B-6FFA-50EF-11239CCB6B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23547" y="3065682"/>
            <a:ext cx="3135086" cy="1763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B5763-23DC-6B9E-37BD-3AE7B080A8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23547" y="1060446"/>
            <a:ext cx="3135086" cy="1763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F7BD6-5125-BBB2-A956-98A11A31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074358" y="1070877"/>
            <a:ext cx="3097994" cy="1742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10961D-9D9B-3C71-67F2-43FD31EA2136}"/>
              </a:ext>
            </a:extLst>
          </p:cNvPr>
          <p:cNvSpPr txBox="1"/>
          <p:nvPr/>
        </p:nvSpPr>
        <p:spPr>
          <a:xfrm>
            <a:off x="1553766" y="172366"/>
            <a:ext cx="603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95000"/>
                  </a:schemeClr>
                </a:solidFill>
                <a:latin typeface="Oswald" panose="00000500000000000000" pitchFamily="2" charset="0"/>
              </a:rPr>
              <a:t>Results </a:t>
            </a: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&amp;</a:t>
            </a:r>
            <a:r>
              <a:rPr lang="en-US" sz="3600" dirty="0">
                <a:solidFill>
                  <a:schemeClr val="tx1">
                    <a:lumMod val="95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3600" dirty="0">
                <a:solidFill>
                  <a:srgbClr val="96FFF3"/>
                </a:solidFill>
                <a:latin typeface="Oswald" panose="00000500000000000000" pitchFamily="2" charset="0"/>
              </a:rPr>
              <a:t>Analysis</a:t>
            </a:r>
          </a:p>
        </p:txBody>
      </p:sp>
      <p:grpSp>
        <p:nvGrpSpPr>
          <p:cNvPr id="12" name="Google Shape;433;p37">
            <a:extLst>
              <a:ext uri="{FF2B5EF4-FFF2-40B4-BE49-F238E27FC236}">
                <a16:creationId xmlns:a16="http://schemas.microsoft.com/office/drawing/2014/main" id="{B312B5E3-DEA2-DBAA-A59D-64B6C13C0AE4}"/>
              </a:ext>
            </a:extLst>
          </p:cNvPr>
          <p:cNvGrpSpPr/>
          <p:nvPr/>
        </p:nvGrpSpPr>
        <p:grpSpPr>
          <a:xfrm rot="5400000" flipH="1">
            <a:off x="7377231" y="-886531"/>
            <a:ext cx="1182802" cy="2555083"/>
            <a:chOff x="7350442" y="2608992"/>
            <a:chExt cx="777239" cy="1673160"/>
          </a:xfrm>
        </p:grpSpPr>
        <p:sp>
          <p:nvSpPr>
            <p:cNvPr id="13" name="Google Shape;434;p37">
              <a:extLst>
                <a:ext uri="{FF2B5EF4-FFF2-40B4-BE49-F238E27FC236}">
                  <a16:creationId xmlns:a16="http://schemas.microsoft.com/office/drawing/2014/main" id="{CA7A219A-D636-A971-2789-F7949DB96FC0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35;p37">
              <a:extLst>
                <a:ext uri="{FF2B5EF4-FFF2-40B4-BE49-F238E27FC236}">
                  <a16:creationId xmlns:a16="http://schemas.microsoft.com/office/drawing/2014/main" id="{C57C89E8-5983-44B3-3A51-55BA58C36F92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36;p37">
              <a:extLst>
                <a:ext uri="{FF2B5EF4-FFF2-40B4-BE49-F238E27FC236}">
                  <a16:creationId xmlns:a16="http://schemas.microsoft.com/office/drawing/2014/main" id="{B4E4A2B5-6726-F8CF-96C3-09394DDC41AC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37;p37">
              <a:extLst>
                <a:ext uri="{FF2B5EF4-FFF2-40B4-BE49-F238E27FC236}">
                  <a16:creationId xmlns:a16="http://schemas.microsoft.com/office/drawing/2014/main" id="{8CE02E41-8C24-15D4-046F-486070105101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38;p37">
              <a:extLst>
                <a:ext uri="{FF2B5EF4-FFF2-40B4-BE49-F238E27FC236}">
                  <a16:creationId xmlns:a16="http://schemas.microsoft.com/office/drawing/2014/main" id="{3AB0504A-1E88-FF1B-F388-DB615A34F252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39;p37">
              <a:extLst>
                <a:ext uri="{FF2B5EF4-FFF2-40B4-BE49-F238E27FC236}">
                  <a16:creationId xmlns:a16="http://schemas.microsoft.com/office/drawing/2014/main" id="{4DC1D7B3-8CFD-50CA-56F7-58C2FE353788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40;p37">
              <a:extLst>
                <a:ext uri="{FF2B5EF4-FFF2-40B4-BE49-F238E27FC236}">
                  <a16:creationId xmlns:a16="http://schemas.microsoft.com/office/drawing/2014/main" id="{A78662C3-A551-5971-3E26-3770C4263353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441;p37">
              <a:extLst>
                <a:ext uri="{FF2B5EF4-FFF2-40B4-BE49-F238E27FC236}">
                  <a16:creationId xmlns:a16="http://schemas.microsoft.com/office/drawing/2014/main" id="{30F0FEF4-25CC-59DC-AF18-9CF4FFAD701F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3A560E2-822A-27F4-5255-DCD97971CEB7}"/>
              </a:ext>
            </a:extLst>
          </p:cNvPr>
          <p:cNvSpPr txBox="1"/>
          <p:nvPr/>
        </p:nvSpPr>
        <p:spPr>
          <a:xfrm>
            <a:off x="4315396" y="4797251"/>
            <a:ext cx="51320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14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915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3494">
        <p159:morph option="byObject"/>
      </p:transition>
    </mc:Choice>
    <mc:Fallback xmlns="">
      <p:transition spd="slow" advTm="13494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33;p37">
            <a:extLst>
              <a:ext uri="{FF2B5EF4-FFF2-40B4-BE49-F238E27FC236}">
                <a16:creationId xmlns:a16="http://schemas.microsoft.com/office/drawing/2014/main" id="{2A103C21-04F3-899E-264B-B9B211353A13}"/>
              </a:ext>
            </a:extLst>
          </p:cNvPr>
          <p:cNvGrpSpPr/>
          <p:nvPr/>
        </p:nvGrpSpPr>
        <p:grpSpPr>
          <a:xfrm rot="5400000">
            <a:off x="7377231" y="-686140"/>
            <a:ext cx="1182802" cy="2555083"/>
            <a:chOff x="7350442" y="2608992"/>
            <a:chExt cx="777239" cy="1673160"/>
          </a:xfrm>
        </p:grpSpPr>
        <p:sp>
          <p:nvSpPr>
            <p:cNvPr id="3" name="Google Shape;434;p37">
              <a:extLst>
                <a:ext uri="{FF2B5EF4-FFF2-40B4-BE49-F238E27FC236}">
                  <a16:creationId xmlns:a16="http://schemas.microsoft.com/office/drawing/2014/main" id="{011BAA2C-47E9-8B16-1E31-2A27922B80B8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35;p37">
              <a:extLst>
                <a:ext uri="{FF2B5EF4-FFF2-40B4-BE49-F238E27FC236}">
                  <a16:creationId xmlns:a16="http://schemas.microsoft.com/office/drawing/2014/main" id="{97C722FC-2AFD-D8D2-8ACA-2BBD4FE996FF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36;p37">
              <a:extLst>
                <a:ext uri="{FF2B5EF4-FFF2-40B4-BE49-F238E27FC236}">
                  <a16:creationId xmlns:a16="http://schemas.microsoft.com/office/drawing/2014/main" id="{32F29C26-056D-CF18-62F5-EBFFAE7B6F0F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37;p37">
              <a:extLst>
                <a:ext uri="{FF2B5EF4-FFF2-40B4-BE49-F238E27FC236}">
                  <a16:creationId xmlns:a16="http://schemas.microsoft.com/office/drawing/2014/main" id="{74797F76-EF87-44B9-314E-A02984E5A2A0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38;p37">
              <a:extLst>
                <a:ext uri="{FF2B5EF4-FFF2-40B4-BE49-F238E27FC236}">
                  <a16:creationId xmlns:a16="http://schemas.microsoft.com/office/drawing/2014/main" id="{F944AD53-E760-2D44-240B-A0E548B2661D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39;p37">
              <a:extLst>
                <a:ext uri="{FF2B5EF4-FFF2-40B4-BE49-F238E27FC236}">
                  <a16:creationId xmlns:a16="http://schemas.microsoft.com/office/drawing/2014/main" id="{6F002166-3BAF-BA70-B6B5-DBE198A21364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40;p37">
              <a:extLst>
                <a:ext uri="{FF2B5EF4-FFF2-40B4-BE49-F238E27FC236}">
                  <a16:creationId xmlns:a16="http://schemas.microsoft.com/office/drawing/2014/main" id="{76D24820-FEDC-E781-80C3-D91FA8574797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41;p37">
              <a:extLst>
                <a:ext uri="{FF2B5EF4-FFF2-40B4-BE49-F238E27FC236}">
                  <a16:creationId xmlns:a16="http://schemas.microsoft.com/office/drawing/2014/main" id="{FC39AF9E-26FD-7A6D-A869-60518F80A228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60EEA5-1C45-B3D5-5C25-FD1BC204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374190" y="1700439"/>
            <a:ext cx="3097994" cy="174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4F0F6-7B6B-6FFA-50EF-11239CCB6B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030032" y="1690008"/>
            <a:ext cx="3135086" cy="1763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B5763-23DC-6B9E-37BD-3AE7B080A8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76957" y="1669144"/>
            <a:ext cx="3135086" cy="1763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F7BD6-5125-BBB2-A956-98A11A31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04544" y="733806"/>
            <a:ext cx="6534912" cy="3675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63FE2B-0E3E-4B3B-948E-98B561F35917}"/>
              </a:ext>
            </a:extLst>
          </p:cNvPr>
          <p:cNvSpPr txBox="1"/>
          <p:nvPr/>
        </p:nvSpPr>
        <p:spPr>
          <a:xfrm>
            <a:off x="3067665" y="147483"/>
            <a:ext cx="2927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" panose="00000500000000000000" pitchFamily="2" charset="0"/>
              </a:rPr>
              <a:t>Step 1: </a:t>
            </a:r>
            <a:r>
              <a:rPr lang="en-US" sz="2400" dirty="0">
                <a:solidFill>
                  <a:srgbClr val="96FFF3"/>
                </a:solidFill>
                <a:latin typeface="Oswald" panose="00000500000000000000" pitchFamily="2" charset="0"/>
              </a:rPr>
              <a:t>Acquiring Images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87D1BA-BB2E-2378-574A-E59F3E73924E}"/>
              </a:ext>
            </a:extLst>
          </p:cNvPr>
          <p:cNvSpPr txBox="1"/>
          <p:nvPr/>
        </p:nvSpPr>
        <p:spPr>
          <a:xfrm>
            <a:off x="4290308" y="4797251"/>
            <a:ext cx="563385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15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89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979">
        <p159:morph option="byObject"/>
      </p:transition>
    </mc:Choice>
    <mc:Fallback xmlns="">
      <p:transition spd="slow" advTm="6979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33;p37">
            <a:extLst>
              <a:ext uri="{FF2B5EF4-FFF2-40B4-BE49-F238E27FC236}">
                <a16:creationId xmlns:a16="http://schemas.microsoft.com/office/drawing/2014/main" id="{5B5FEDF8-84C9-E965-CE14-9E3BBE467A7B}"/>
              </a:ext>
            </a:extLst>
          </p:cNvPr>
          <p:cNvGrpSpPr/>
          <p:nvPr/>
        </p:nvGrpSpPr>
        <p:grpSpPr>
          <a:xfrm rot="5400000" flipH="1">
            <a:off x="7377231" y="-886531"/>
            <a:ext cx="1182802" cy="2555083"/>
            <a:chOff x="7350442" y="2608992"/>
            <a:chExt cx="777239" cy="1673160"/>
          </a:xfrm>
        </p:grpSpPr>
        <p:sp>
          <p:nvSpPr>
            <p:cNvPr id="3" name="Google Shape;434;p37">
              <a:extLst>
                <a:ext uri="{FF2B5EF4-FFF2-40B4-BE49-F238E27FC236}">
                  <a16:creationId xmlns:a16="http://schemas.microsoft.com/office/drawing/2014/main" id="{ED25722F-0FEE-AA1C-780F-FE869C1E4C69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35;p37">
              <a:extLst>
                <a:ext uri="{FF2B5EF4-FFF2-40B4-BE49-F238E27FC236}">
                  <a16:creationId xmlns:a16="http://schemas.microsoft.com/office/drawing/2014/main" id="{565F5CAB-BEF8-D58C-32E5-B52888490CC0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36;p37">
              <a:extLst>
                <a:ext uri="{FF2B5EF4-FFF2-40B4-BE49-F238E27FC236}">
                  <a16:creationId xmlns:a16="http://schemas.microsoft.com/office/drawing/2014/main" id="{6C6B882A-E392-C07E-2E05-347D8C8CD01A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37;p37">
              <a:extLst>
                <a:ext uri="{FF2B5EF4-FFF2-40B4-BE49-F238E27FC236}">
                  <a16:creationId xmlns:a16="http://schemas.microsoft.com/office/drawing/2014/main" id="{8EC7AD74-F271-8CBD-9D76-3877E35AB9AE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38;p37">
              <a:extLst>
                <a:ext uri="{FF2B5EF4-FFF2-40B4-BE49-F238E27FC236}">
                  <a16:creationId xmlns:a16="http://schemas.microsoft.com/office/drawing/2014/main" id="{CEE433CA-650A-17FF-AC12-4A26596D2669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39;p37">
              <a:extLst>
                <a:ext uri="{FF2B5EF4-FFF2-40B4-BE49-F238E27FC236}">
                  <a16:creationId xmlns:a16="http://schemas.microsoft.com/office/drawing/2014/main" id="{42C2C5FF-C555-FCC8-C0EA-E4A0C907C92B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40;p37">
              <a:extLst>
                <a:ext uri="{FF2B5EF4-FFF2-40B4-BE49-F238E27FC236}">
                  <a16:creationId xmlns:a16="http://schemas.microsoft.com/office/drawing/2014/main" id="{4C4CCE0D-CDBB-715B-8CCC-15A6A361492B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41;p37">
              <a:extLst>
                <a:ext uri="{FF2B5EF4-FFF2-40B4-BE49-F238E27FC236}">
                  <a16:creationId xmlns:a16="http://schemas.microsoft.com/office/drawing/2014/main" id="{C7A07398-02EC-A938-BDFF-9AB008FADDF3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60EEA5-1C45-B3D5-5C25-FD1BC204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2306" y="1553681"/>
            <a:ext cx="3097994" cy="174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4F0F6-7B6B-6FFA-50EF-11239CCB6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0816" y="1543249"/>
            <a:ext cx="3135086" cy="1763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B5763-23DC-6B9E-37BD-3AE7B080A8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03020" y="732950"/>
            <a:ext cx="6537960" cy="36776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F7BD6-5125-BBB2-A956-98A11A31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06067" y="6610585"/>
            <a:ext cx="6534912" cy="3675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C8F70-ACEB-78DC-9044-34F9EED514C8}"/>
              </a:ext>
            </a:extLst>
          </p:cNvPr>
          <p:cNvSpPr txBox="1"/>
          <p:nvPr/>
        </p:nvSpPr>
        <p:spPr>
          <a:xfrm>
            <a:off x="3067665" y="147484"/>
            <a:ext cx="289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" panose="00000500000000000000" pitchFamily="2" charset="0"/>
              </a:rPr>
              <a:t>Step 2: </a:t>
            </a:r>
            <a:r>
              <a:rPr lang="en-US" sz="2400" dirty="0">
                <a:solidFill>
                  <a:srgbClr val="96FFF3"/>
                </a:solidFill>
                <a:latin typeface="Oswald" panose="00000500000000000000" pitchFamily="2" charset="0"/>
              </a:rPr>
              <a:t>Gray Scale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0D3288-09F6-6B92-0D13-FCA775CEA1C1}"/>
              </a:ext>
            </a:extLst>
          </p:cNvPr>
          <p:cNvSpPr txBox="1"/>
          <p:nvPr/>
        </p:nvSpPr>
        <p:spPr>
          <a:xfrm>
            <a:off x="4282934" y="4797251"/>
            <a:ext cx="57813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16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74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988">
        <p159:morph option="byObject"/>
      </p:transition>
    </mc:Choice>
    <mc:Fallback xmlns="">
      <p:transition spd="slow" advTm="9988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33;p37">
            <a:extLst>
              <a:ext uri="{FF2B5EF4-FFF2-40B4-BE49-F238E27FC236}">
                <a16:creationId xmlns:a16="http://schemas.microsoft.com/office/drawing/2014/main" id="{0CD5BA94-E8EB-6766-D46F-402448018F97}"/>
              </a:ext>
            </a:extLst>
          </p:cNvPr>
          <p:cNvGrpSpPr/>
          <p:nvPr/>
        </p:nvGrpSpPr>
        <p:grpSpPr>
          <a:xfrm rot="5400000">
            <a:off x="7367072" y="-686140"/>
            <a:ext cx="1182802" cy="2555083"/>
            <a:chOff x="7350442" y="2608992"/>
            <a:chExt cx="777239" cy="1673160"/>
          </a:xfrm>
        </p:grpSpPr>
        <p:sp>
          <p:nvSpPr>
            <p:cNvPr id="3" name="Google Shape;434;p37">
              <a:extLst>
                <a:ext uri="{FF2B5EF4-FFF2-40B4-BE49-F238E27FC236}">
                  <a16:creationId xmlns:a16="http://schemas.microsoft.com/office/drawing/2014/main" id="{C1CB3227-28C9-D4E8-8083-09EDE8A3EAAF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35;p37">
              <a:extLst>
                <a:ext uri="{FF2B5EF4-FFF2-40B4-BE49-F238E27FC236}">
                  <a16:creationId xmlns:a16="http://schemas.microsoft.com/office/drawing/2014/main" id="{594CB1D2-3614-4C28-2CA2-69F8814FB494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36;p37">
              <a:extLst>
                <a:ext uri="{FF2B5EF4-FFF2-40B4-BE49-F238E27FC236}">
                  <a16:creationId xmlns:a16="http://schemas.microsoft.com/office/drawing/2014/main" id="{40413723-03A6-E53F-1439-A4065C74F4BF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37;p37">
              <a:extLst>
                <a:ext uri="{FF2B5EF4-FFF2-40B4-BE49-F238E27FC236}">
                  <a16:creationId xmlns:a16="http://schemas.microsoft.com/office/drawing/2014/main" id="{D299FA39-360C-4CF3-1C12-0AAD84E276B4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38;p37">
              <a:extLst>
                <a:ext uri="{FF2B5EF4-FFF2-40B4-BE49-F238E27FC236}">
                  <a16:creationId xmlns:a16="http://schemas.microsoft.com/office/drawing/2014/main" id="{D4307212-09ED-FC0A-1FC4-B61A3238851A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39;p37">
              <a:extLst>
                <a:ext uri="{FF2B5EF4-FFF2-40B4-BE49-F238E27FC236}">
                  <a16:creationId xmlns:a16="http://schemas.microsoft.com/office/drawing/2014/main" id="{D32EC6CD-6E87-B01E-B1EF-A48AB7A8A50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40;p37">
              <a:extLst>
                <a:ext uri="{FF2B5EF4-FFF2-40B4-BE49-F238E27FC236}">
                  <a16:creationId xmlns:a16="http://schemas.microsoft.com/office/drawing/2014/main" id="{808E622B-ECCA-86F6-8867-6AFFE54B7AF5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41;p37">
              <a:extLst>
                <a:ext uri="{FF2B5EF4-FFF2-40B4-BE49-F238E27FC236}">
                  <a16:creationId xmlns:a16="http://schemas.microsoft.com/office/drawing/2014/main" id="{F8A594DA-8D3C-4E3F-88C0-5E4DAD45091B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60EEA5-1C45-B3D5-5C25-FD1BC204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04544" y="733806"/>
            <a:ext cx="6534912" cy="3675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4F0F6-7B6B-6FFA-50EF-11239CCB6B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816736" y="1664659"/>
            <a:ext cx="3135086" cy="1763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B5763-23DC-6B9E-37BD-3AE7B080A8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945464" y="8547728"/>
            <a:ext cx="3135086" cy="1763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F7BD6-5125-BBB2-A956-98A11A31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028" y="5528545"/>
            <a:ext cx="6492240" cy="3651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1F0C55-136D-A800-1CE5-A210B7CD1AD0}"/>
              </a:ext>
            </a:extLst>
          </p:cNvPr>
          <p:cNvSpPr txBox="1"/>
          <p:nvPr/>
        </p:nvSpPr>
        <p:spPr>
          <a:xfrm>
            <a:off x="3067665" y="147483"/>
            <a:ext cx="289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" panose="00000500000000000000" pitchFamily="2" charset="0"/>
              </a:rPr>
              <a:t>Step 3: </a:t>
            </a:r>
            <a:r>
              <a:rPr lang="en-US" sz="2400" dirty="0">
                <a:solidFill>
                  <a:srgbClr val="96FFF3"/>
                </a:solidFill>
                <a:latin typeface="Oswald" panose="00000500000000000000" pitchFamily="2" charset="0"/>
              </a:rPr>
              <a:t>Edge Detection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FD3D64-9A24-40C7-8FED-C4135A199CE7}"/>
              </a:ext>
            </a:extLst>
          </p:cNvPr>
          <p:cNvSpPr txBox="1"/>
          <p:nvPr/>
        </p:nvSpPr>
        <p:spPr>
          <a:xfrm>
            <a:off x="4323492" y="4797251"/>
            <a:ext cx="49701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17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862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577">
        <p159:morph option="byObject"/>
      </p:transition>
    </mc:Choice>
    <mc:Fallback xmlns="">
      <p:transition spd="slow" advTm="11577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33;p37">
            <a:extLst>
              <a:ext uri="{FF2B5EF4-FFF2-40B4-BE49-F238E27FC236}">
                <a16:creationId xmlns:a16="http://schemas.microsoft.com/office/drawing/2014/main" id="{06BD7886-58C1-1277-CADF-1ED869701374}"/>
              </a:ext>
            </a:extLst>
          </p:cNvPr>
          <p:cNvGrpSpPr/>
          <p:nvPr/>
        </p:nvGrpSpPr>
        <p:grpSpPr>
          <a:xfrm rot="5400000" flipH="1">
            <a:off x="7377231" y="-886531"/>
            <a:ext cx="1182802" cy="2555083"/>
            <a:chOff x="7350442" y="2608992"/>
            <a:chExt cx="777239" cy="1673160"/>
          </a:xfrm>
        </p:grpSpPr>
        <p:sp>
          <p:nvSpPr>
            <p:cNvPr id="3" name="Google Shape;434;p37">
              <a:extLst>
                <a:ext uri="{FF2B5EF4-FFF2-40B4-BE49-F238E27FC236}">
                  <a16:creationId xmlns:a16="http://schemas.microsoft.com/office/drawing/2014/main" id="{AEC01BB8-B1DA-EE96-357D-99F171FEC2EA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35;p37">
              <a:extLst>
                <a:ext uri="{FF2B5EF4-FFF2-40B4-BE49-F238E27FC236}">
                  <a16:creationId xmlns:a16="http://schemas.microsoft.com/office/drawing/2014/main" id="{3B5E88FE-B821-920F-A418-39A68A5E9305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36;p37">
              <a:extLst>
                <a:ext uri="{FF2B5EF4-FFF2-40B4-BE49-F238E27FC236}">
                  <a16:creationId xmlns:a16="http://schemas.microsoft.com/office/drawing/2014/main" id="{89876535-F956-2478-35B5-47A80AE5ED69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37;p37">
              <a:extLst>
                <a:ext uri="{FF2B5EF4-FFF2-40B4-BE49-F238E27FC236}">
                  <a16:creationId xmlns:a16="http://schemas.microsoft.com/office/drawing/2014/main" id="{6F777E71-6986-82EA-D8CE-6CC3541687F7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38;p37">
              <a:extLst>
                <a:ext uri="{FF2B5EF4-FFF2-40B4-BE49-F238E27FC236}">
                  <a16:creationId xmlns:a16="http://schemas.microsoft.com/office/drawing/2014/main" id="{73FAF7A1-1687-7D32-A60A-8322E2E82F52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39;p37">
              <a:extLst>
                <a:ext uri="{FF2B5EF4-FFF2-40B4-BE49-F238E27FC236}">
                  <a16:creationId xmlns:a16="http://schemas.microsoft.com/office/drawing/2014/main" id="{488E3DA9-6C35-F949-773F-74E325CD3D9C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40;p37">
              <a:extLst>
                <a:ext uri="{FF2B5EF4-FFF2-40B4-BE49-F238E27FC236}">
                  <a16:creationId xmlns:a16="http://schemas.microsoft.com/office/drawing/2014/main" id="{DD0B99A0-D877-A585-2DD4-4B790460F7C4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41;p37">
              <a:extLst>
                <a:ext uri="{FF2B5EF4-FFF2-40B4-BE49-F238E27FC236}">
                  <a16:creationId xmlns:a16="http://schemas.microsoft.com/office/drawing/2014/main" id="{28CF78FC-7BEA-55F0-BFA2-B10526A22200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60EEA5-1C45-B3D5-5C25-FD1BC204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65" y="7532778"/>
            <a:ext cx="3097996" cy="1742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54F0F6-7B6B-6FFA-50EF-11239CCB6B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04544" y="733806"/>
            <a:ext cx="6534912" cy="3675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DB5763-23DC-6B9E-37BD-3AE7B080A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714" y="8896420"/>
            <a:ext cx="3135086" cy="1763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8F7BD6-5125-BBB2-A956-98A11A31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544" y="8226024"/>
            <a:ext cx="6534913" cy="36758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D1598A-C1B4-4651-A2F5-A267472E50F9}"/>
              </a:ext>
            </a:extLst>
          </p:cNvPr>
          <p:cNvSpPr txBox="1"/>
          <p:nvPr/>
        </p:nvSpPr>
        <p:spPr>
          <a:xfrm>
            <a:off x="3067665" y="147483"/>
            <a:ext cx="297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Oswald" panose="00000500000000000000" pitchFamily="2" charset="0"/>
              </a:rPr>
              <a:t>Step 4: </a:t>
            </a:r>
            <a:r>
              <a:rPr lang="en-US" sz="2400" dirty="0">
                <a:solidFill>
                  <a:srgbClr val="96FFF3"/>
                </a:solidFill>
                <a:latin typeface="Oswald" panose="00000500000000000000" pitchFamily="2" charset="0"/>
              </a:rPr>
              <a:t>HOG Distance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D627F-02B5-DA82-1EE5-18469BB772A3}"/>
              </a:ext>
            </a:extLst>
          </p:cNvPr>
          <p:cNvSpPr txBox="1"/>
          <p:nvPr/>
        </p:nvSpPr>
        <p:spPr>
          <a:xfrm>
            <a:off x="4329483" y="4797251"/>
            <a:ext cx="48503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18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496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834">
        <p159:morph option="byObject"/>
      </p:transition>
    </mc:Choice>
    <mc:Fallback xmlns="">
      <p:transition spd="slow" advTm="1283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34"/>
          <p:cNvGrpSpPr/>
          <p:nvPr/>
        </p:nvGrpSpPr>
        <p:grpSpPr>
          <a:xfrm rot="5400000" flipH="1">
            <a:off x="642711" y="2353953"/>
            <a:ext cx="1923589" cy="4155628"/>
            <a:chOff x="7350442" y="2608992"/>
            <a:chExt cx="777239" cy="1673160"/>
          </a:xfrm>
        </p:grpSpPr>
        <p:sp>
          <p:nvSpPr>
            <p:cNvPr id="327" name="Google Shape;327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34"/>
          <p:cNvGrpSpPr/>
          <p:nvPr/>
        </p:nvGrpSpPr>
        <p:grpSpPr>
          <a:xfrm rot="-5400000">
            <a:off x="6219011" y="-1200773"/>
            <a:ext cx="1923589" cy="4155628"/>
            <a:chOff x="7350442" y="2608992"/>
            <a:chExt cx="777239" cy="1673160"/>
          </a:xfrm>
        </p:grpSpPr>
        <p:sp>
          <p:nvSpPr>
            <p:cNvPr id="336" name="Google Shape;336;p34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4" name="Google Shape;344;p34"/>
          <p:cNvSpPr/>
          <p:nvPr/>
        </p:nvSpPr>
        <p:spPr>
          <a:xfrm>
            <a:off x="5337191" y="1949686"/>
            <a:ext cx="3754129" cy="3061514"/>
          </a:xfrm>
          <a:prstGeom prst="roundRect">
            <a:avLst>
              <a:gd name="adj" fmla="val 1190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462754" y="468816"/>
            <a:ext cx="3357900" cy="57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4400" dirty="0">
                <a:solidFill>
                  <a:srgbClr val="96FFF3"/>
                </a:solidFill>
                <a:latin typeface="Oswald" panose="00000500000000000000" pitchFamily="2" charset="0"/>
                <a:cs typeface="Helvetica" panose="020B0604020202020204" pitchFamily="34" charset="0"/>
              </a:rPr>
              <a:t>Introduction</a:t>
            </a:r>
            <a:endParaRPr sz="4400" dirty="0">
              <a:solidFill>
                <a:srgbClr val="96FFF3"/>
              </a:solidFill>
              <a:latin typeface="Oswald" panose="00000500000000000000" pitchFamily="2" charset="0"/>
              <a:cs typeface="Helvetica" panose="020B0604020202020204" pitchFamily="34" charset="0"/>
            </a:endParaRPr>
          </a:p>
        </p:txBody>
      </p:sp>
      <p:sp>
        <p:nvSpPr>
          <p:cNvPr id="346" name="Google Shape;346;p34"/>
          <p:cNvSpPr txBox="1">
            <a:spLocks noGrp="1"/>
          </p:cNvSpPr>
          <p:nvPr>
            <p:ph type="subTitle" idx="1"/>
          </p:nvPr>
        </p:nvSpPr>
        <p:spPr>
          <a:xfrm>
            <a:off x="126428" y="860945"/>
            <a:ext cx="5210763" cy="285060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endParaRPr lang="en-US" sz="3200" dirty="0">
              <a:latin typeface="Oswald" panose="00000500000000000000" pitchFamily="2" charset="0"/>
            </a:endParaRPr>
          </a:p>
          <a:p>
            <a:pPr marL="285743" indent="-285743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Oswald" panose="00000500000000000000" pitchFamily="2" charset="0"/>
              </a:rPr>
              <a:t>What is Edge detection ?</a:t>
            </a:r>
          </a:p>
          <a:p>
            <a:pPr marL="0" indent="0" algn="l"/>
            <a:endParaRPr lang="en-US" sz="3200" dirty="0">
              <a:latin typeface="Oswald" panose="00000500000000000000" pitchFamily="2" charset="0"/>
            </a:endParaRPr>
          </a:p>
          <a:p>
            <a:pPr marL="285743" indent="-285743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Oswald" panose="00000500000000000000" pitchFamily="2" charset="0"/>
              </a:rPr>
              <a:t>Why Edge Detection </a:t>
            </a:r>
            <a:r>
              <a:rPr lang="en-US" sz="2800" dirty="0">
                <a:latin typeface="Oswald" panose="00000500000000000000" pitchFamily="2" charset="0"/>
              </a:rPr>
              <a:t>? </a:t>
            </a:r>
          </a:p>
          <a:p>
            <a:pPr marL="0" indent="0"/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2CF53-3806-435D-5347-84C0D84587F8}"/>
              </a:ext>
            </a:extLst>
          </p:cNvPr>
          <p:cNvSpPr txBox="1"/>
          <p:nvPr/>
        </p:nvSpPr>
        <p:spPr>
          <a:xfrm>
            <a:off x="4458441" y="4820335"/>
            <a:ext cx="2271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498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6515">
        <p159:morph option="byObject"/>
      </p:transition>
    </mc:Choice>
    <mc:Fallback xmlns="">
      <p:transition spd="slow" advTm="36515">
        <p:fade/>
      </p:transition>
    </mc:Fallback>
  </mc:AlternateContent>
  <p:extLst>
    <p:ext uri="{E180D4A7-C9FB-4DFB-919C-405C955672EB}">
      <p14:showEvtLst xmlns:p14="http://schemas.microsoft.com/office/powerpoint/2010/main">
        <p14:playEvt time="3569" objId="4"/>
        <p14:stopEvt time="23526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F81DD15-94DD-0B1D-EF14-AC3083E72B35}"/>
              </a:ext>
            </a:extLst>
          </p:cNvPr>
          <p:cNvGraphicFramePr/>
          <p:nvPr/>
        </p:nvGraphicFramePr>
        <p:xfrm>
          <a:off x="4734934" y="1325881"/>
          <a:ext cx="3763992" cy="2615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B8801BB-462E-6210-BAA4-EA56E2EE3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277976"/>
              </p:ext>
            </p:extLst>
          </p:nvPr>
        </p:nvGraphicFramePr>
        <p:xfrm>
          <a:off x="808008" y="1325882"/>
          <a:ext cx="3763992" cy="2615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58356CD-FD71-DF07-B1FE-55E36AC2B136}"/>
              </a:ext>
            </a:extLst>
          </p:cNvPr>
          <p:cNvSpPr txBox="1"/>
          <p:nvPr/>
        </p:nvSpPr>
        <p:spPr>
          <a:xfrm>
            <a:off x="2906135" y="421665"/>
            <a:ext cx="3763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Results 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swald" panose="00000500000000000000" pitchFamily="2" charset="0"/>
              </a:rPr>
              <a:t>&amp;</a:t>
            </a:r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 </a:t>
            </a:r>
            <a:r>
              <a:rPr lang="en-US" sz="4000" dirty="0">
                <a:solidFill>
                  <a:srgbClr val="96FFF3"/>
                </a:solidFill>
                <a:latin typeface="Oswald" panose="00000500000000000000" pitchFamily="2" charset="0"/>
              </a:rPr>
              <a:t>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373CA-E9CE-D125-8338-B0AC249982E2}"/>
              </a:ext>
            </a:extLst>
          </p:cNvPr>
          <p:cNvSpPr txBox="1"/>
          <p:nvPr/>
        </p:nvSpPr>
        <p:spPr>
          <a:xfrm>
            <a:off x="3895349" y="3941442"/>
            <a:ext cx="1679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Oswald" panose="00000500000000000000" pitchFamily="2" charset="0"/>
              </a:rPr>
              <a:t>Observation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E9F0F7-5FE7-A9F4-9EB8-67140D36F1E4}"/>
              </a:ext>
            </a:extLst>
          </p:cNvPr>
          <p:cNvSpPr txBox="1"/>
          <p:nvPr/>
        </p:nvSpPr>
        <p:spPr>
          <a:xfrm>
            <a:off x="1645920" y="4414058"/>
            <a:ext cx="6284422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en-US" sz="1867" dirty="0">
                <a:solidFill>
                  <a:schemeClr val="tx1"/>
                </a:solidFill>
                <a:latin typeface="Oswald" panose="00000500000000000000" pitchFamily="2" charset="0"/>
              </a:rPr>
              <a:t>When we experimented on low quality images the results where greatly affected </a:t>
            </a:r>
          </a:p>
        </p:txBody>
      </p:sp>
      <p:grpSp>
        <p:nvGrpSpPr>
          <p:cNvPr id="4" name="Google Shape;433;p37">
            <a:extLst>
              <a:ext uri="{FF2B5EF4-FFF2-40B4-BE49-F238E27FC236}">
                <a16:creationId xmlns:a16="http://schemas.microsoft.com/office/drawing/2014/main" id="{26D7EE04-A518-1DB2-1847-4362B12DB96E}"/>
              </a:ext>
            </a:extLst>
          </p:cNvPr>
          <p:cNvGrpSpPr/>
          <p:nvPr/>
        </p:nvGrpSpPr>
        <p:grpSpPr>
          <a:xfrm rot="5400000">
            <a:off x="7356269" y="-641227"/>
            <a:ext cx="1182802" cy="2555083"/>
            <a:chOff x="7350442" y="2608992"/>
            <a:chExt cx="777239" cy="1673160"/>
          </a:xfrm>
        </p:grpSpPr>
        <p:sp>
          <p:nvSpPr>
            <p:cNvPr id="5" name="Google Shape;434;p37">
              <a:extLst>
                <a:ext uri="{FF2B5EF4-FFF2-40B4-BE49-F238E27FC236}">
                  <a16:creationId xmlns:a16="http://schemas.microsoft.com/office/drawing/2014/main" id="{8BA1F7EF-F728-93B9-C73F-8D245B369F52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35;p37">
              <a:extLst>
                <a:ext uri="{FF2B5EF4-FFF2-40B4-BE49-F238E27FC236}">
                  <a16:creationId xmlns:a16="http://schemas.microsoft.com/office/drawing/2014/main" id="{B6628F2D-4770-25E2-A4D7-316B20BA75D7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36;p37">
              <a:extLst>
                <a:ext uri="{FF2B5EF4-FFF2-40B4-BE49-F238E27FC236}">
                  <a16:creationId xmlns:a16="http://schemas.microsoft.com/office/drawing/2014/main" id="{77FB087D-B242-87DF-949E-DD1B8E52DF8D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37;p37">
              <a:extLst>
                <a:ext uri="{FF2B5EF4-FFF2-40B4-BE49-F238E27FC236}">
                  <a16:creationId xmlns:a16="http://schemas.microsoft.com/office/drawing/2014/main" id="{54E3C860-6520-AA8E-D0B4-F6B1CBEF1D7F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38;p37">
              <a:extLst>
                <a:ext uri="{FF2B5EF4-FFF2-40B4-BE49-F238E27FC236}">
                  <a16:creationId xmlns:a16="http://schemas.microsoft.com/office/drawing/2014/main" id="{3F9F3216-B321-0497-2C35-53A1CD08F976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39;p37">
              <a:extLst>
                <a:ext uri="{FF2B5EF4-FFF2-40B4-BE49-F238E27FC236}">
                  <a16:creationId xmlns:a16="http://schemas.microsoft.com/office/drawing/2014/main" id="{4D2E9656-FE05-BF39-CD44-9C2472BEDC01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440;p37">
              <a:extLst>
                <a:ext uri="{FF2B5EF4-FFF2-40B4-BE49-F238E27FC236}">
                  <a16:creationId xmlns:a16="http://schemas.microsoft.com/office/drawing/2014/main" id="{42DD534F-13E7-6DBC-F6E9-E711F57C9EF6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441;p37">
              <a:extLst>
                <a:ext uri="{FF2B5EF4-FFF2-40B4-BE49-F238E27FC236}">
                  <a16:creationId xmlns:a16="http://schemas.microsoft.com/office/drawing/2014/main" id="{04AEAD07-BA53-9F2D-65C8-C282038E719B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DF0F80F-ECCE-BD8F-C75A-4AECCD1059DA}"/>
              </a:ext>
            </a:extLst>
          </p:cNvPr>
          <p:cNvSpPr txBox="1"/>
          <p:nvPr/>
        </p:nvSpPr>
        <p:spPr>
          <a:xfrm>
            <a:off x="8608960" y="4736099"/>
            <a:ext cx="53504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19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6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5872">
        <p159:morph option="byObject"/>
      </p:transition>
    </mc:Choice>
    <mc:Fallback xmlns="">
      <p:transition spd="slow" advTm="75872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/>
            </a:gs>
            <a:gs pos="48000">
              <a:schemeClr val="accent4"/>
            </a:gs>
            <a:gs pos="100000">
              <a:schemeClr val="accent2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3B0AF-9D3B-3C1D-8B7F-4BDC3C2A4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54" y="168515"/>
            <a:ext cx="8263890" cy="1075811"/>
          </a:xfrm>
        </p:spPr>
        <p:txBody>
          <a:bodyPr anchor="b">
            <a:normAutofit/>
          </a:bodyPr>
          <a:lstStyle/>
          <a:p>
            <a:pPr algn="ctr"/>
            <a:r>
              <a:rPr lang="en-US" sz="4950" dirty="0">
                <a:solidFill>
                  <a:srgbClr val="96FFF3"/>
                </a:solidFill>
                <a:latin typeface="Oswald" panose="00000500000000000000" pitchFamily="2" charset="0"/>
              </a:rPr>
              <a:t>Conclusion</a:t>
            </a:r>
            <a:r>
              <a:rPr lang="en-US" sz="4950" dirty="0">
                <a:latin typeface="Oswald" panose="00000500000000000000" pitchFamily="2" charset="0"/>
              </a:rPr>
              <a:t> </a:t>
            </a:r>
            <a:r>
              <a:rPr lang="en-US" sz="4950" dirty="0">
                <a:solidFill>
                  <a:schemeClr val="accent1">
                    <a:lumMod val="40000"/>
                    <a:lumOff val="60000"/>
                  </a:schemeClr>
                </a:solidFill>
                <a:latin typeface="Oswald" panose="00000500000000000000" pitchFamily="2" charset="0"/>
              </a:rPr>
              <a:t>&amp;</a:t>
            </a:r>
            <a:r>
              <a:rPr lang="en-US" sz="4950" dirty="0">
                <a:latin typeface="Oswald" panose="00000500000000000000" pitchFamily="2" charset="0"/>
              </a:rPr>
              <a:t> Future Work</a:t>
            </a:r>
          </a:p>
        </p:txBody>
      </p:sp>
      <p:grpSp>
        <p:nvGrpSpPr>
          <p:cNvPr id="7" name="Google Shape;433;p37">
            <a:extLst>
              <a:ext uri="{FF2B5EF4-FFF2-40B4-BE49-F238E27FC236}">
                <a16:creationId xmlns:a16="http://schemas.microsoft.com/office/drawing/2014/main" id="{FE5D4100-A97E-1B13-74A3-F9862E57A863}"/>
              </a:ext>
            </a:extLst>
          </p:cNvPr>
          <p:cNvGrpSpPr/>
          <p:nvPr/>
        </p:nvGrpSpPr>
        <p:grpSpPr>
          <a:xfrm rot="16200000" flipH="1">
            <a:off x="-302080" y="-361813"/>
            <a:ext cx="1182802" cy="2555083"/>
            <a:chOff x="7350442" y="2608992"/>
            <a:chExt cx="777239" cy="1673160"/>
          </a:xfrm>
        </p:grpSpPr>
        <p:sp>
          <p:nvSpPr>
            <p:cNvPr id="8" name="Google Shape;434;p37">
              <a:extLst>
                <a:ext uri="{FF2B5EF4-FFF2-40B4-BE49-F238E27FC236}">
                  <a16:creationId xmlns:a16="http://schemas.microsoft.com/office/drawing/2014/main" id="{79C75C54-2804-A5AF-DCF2-0B664673E020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35;p37">
              <a:extLst>
                <a:ext uri="{FF2B5EF4-FFF2-40B4-BE49-F238E27FC236}">
                  <a16:creationId xmlns:a16="http://schemas.microsoft.com/office/drawing/2014/main" id="{119F8912-BA91-BFC8-3A97-678D907D23F5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36;p37">
              <a:extLst>
                <a:ext uri="{FF2B5EF4-FFF2-40B4-BE49-F238E27FC236}">
                  <a16:creationId xmlns:a16="http://schemas.microsoft.com/office/drawing/2014/main" id="{EAA4129C-C11F-134C-8BEA-7D770B476BA3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37;p37">
              <a:extLst>
                <a:ext uri="{FF2B5EF4-FFF2-40B4-BE49-F238E27FC236}">
                  <a16:creationId xmlns:a16="http://schemas.microsoft.com/office/drawing/2014/main" id="{A7F6F372-4FB2-5E24-615B-C9851E075105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38;p37">
              <a:extLst>
                <a:ext uri="{FF2B5EF4-FFF2-40B4-BE49-F238E27FC236}">
                  <a16:creationId xmlns:a16="http://schemas.microsoft.com/office/drawing/2014/main" id="{31E054FE-F59C-5772-D6CA-7173AA82BF5B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39;p37">
              <a:extLst>
                <a:ext uri="{FF2B5EF4-FFF2-40B4-BE49-F238E27FC236}">
                  <a16:creationId xmlns:a16="http://schemas.microsoft.com/office/drawing/2014/main" id="{2DC5BB6C-BDB0-E465-FC6D-64C1A4AF512F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40;p37">
              <a:extLst>
                <a:ext uri="{FF2B5EF4-FFF2-40B4-BE49-F238E27FC236}">
                  <a16:creationId xmlns:a16="http://schemas.microsoft.com/office/drawing/2014/main" id="{6341C0FB-9483-796E-DCA2-5CE2612D6EC5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441;p37">
              <a:extLst>
                <a:ext uri="{FF2B5EF4-FFF2-40B4-BE49-F238E27FC236}">
                  <a16:creationId xmlns:a16="http://schemas.microsoft.com/office/drawing/2014/main" id="{C6E9AE94-81C4-75D7-35CE-A44B9E1858C6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Google Shape;433;p37">
            <a:extLst>
              <a:ext uri="{FF2B5EF4-FFF2-40B4-BE49-F238E27FC236}">
                <a16:creationId xmlns:a16="http://schemas.microsoft.com/office/drawing/2014/main" id="{F1CDB0DD-A70D-09FE-0BBB-841DA3ED86D1}"/>
              </a:ext>
            </a:extLst>
          </p:cNvPr>
          <p:cNvGrpSpPr/>
          <p:nvPr/>
        </p:nvGrpSpPr>
        <p:grpSpPr>
          <a:xfrm rot="5400000">
            <a:off x="8247276" y="-361234"/>
            <a:ext cx="1182802" cy="2555083"/>
            <a:chOff x="7350442" y="2608992"/>
            <a:chExt cx="777239" cy="1673160"/>
          </a:xfrm>
        </p:grpSpPr>
        <p:sp>
          <p:nvSpPr>
            <p:cNvPr id="17" name="Google Shape;434;p37">
              <a:extLst>
                <a:ext uri="{FF2B5EF4-FFF2-40B4-BE49-F238E27FC236}">
                  <a16:creationId xmlns:a16="http://schemas.microsoft.com/office/drawing/2014/main" id="{CCBE1EE7-08BC-B0E4-7291-3D87B065D420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435;p37">
              <a:extLst>
                <a:ext uri="{FF2B5EF4-FFF2-40B4-BE49-F238E27FC236}">
                  <a16:creationId xmlns:a16="http://schemas.microsoft.com/office/drawing/2014/main" id="{BB7FFF2B-E9A8-8B83-C1A7-8E372284B83C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436;p37">
              <a:extLst>
                <a:ext uri="{FF2B5EF4-FFF2-40B4-BE49-F238E27FC236}">
                  <a16:creationId xmlns:a16="http://schemas.microsoft.com/office/drawing/2014/main" id="{529DB89F-A4B1-8674-197E-CCF1643E8A80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437;p37">
              <a:extLst>
                <a:ext uri="{FF2B5EF4-FFF2-40B4-BE49-F238E27FC236}">
                  <a16:creationId xmlns:a16="http://schemas.microsoft.com/office/drawing/2014/main" id="{7008BE83-2F3D-5357-B81F-4BEDAF56A5AC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38;p37">
              <a:extLst>
                <a:ext uri="{FF2B5EF4-FFF2-40B4-BE49-F238E27FC236}">
                  <a16:creationId xmlns:a16="http://schemas.microsoft.com/office/drawing/2014/main" id="{91EB2548-0361-548D-514E-A44B0DFBE229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39;p37">
              <a:extLst>
                <a:ext uri="{FF2B5EF4-FFF2-40B4-BE49-F238E27FC236}">
                  <a16:creationId xmlns:a16="http://schemas.microsoft.com/office/drawing/2014/main" id="{56C150D7-9A7D-5550-7604-0C06A286556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440;p37">
              <a:extLst>
                <a:ext uri="{FF2B5EF4-FFF2-40B4-BE49-F238E27FC236}">
                  <a16:creationId xmlns:a16="http://schemas.microsoft.com/office/drawing/2014/main" id="{CC601A0C-10A4-D80E-9139-2771FFE048F9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41;p37">
              <a:extLst>
                <a:ext uri="{FF2B5EF4-FFF2-40B4-BE49-F238E27FC236}">
                  <a16:creationId xmlns:a16="http://schemas.microsoft.com/office/drawing/2014/main" id="{5559A2DA-D95D-6C55-437C-45FE9EBFEF7F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4" name="Content Placeholder 20">
            <a:extLst>
              <a:ext uri="{FF2B5EF4-FFF2-40B4-BE49-F238E27FC236}">
                <a16:creationId xmlns:a16="http://schemas.microsoft.com/office/drawing/2014/main" id="{E3052CB6-684E-52A6-AF1F-EA8CA8612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025930"/>
              </p:ext>
            </p:extLst>
          </p:nvPr>
        </p:nvGraphicFramePr>
        <p:xfrm>
          <a:off x="564525" y="1823144"/>
          <a:ext cx="8186902" cy="2609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41381E0-60DF-F91D-5F47-7039690D881C}"/>
              </a:ext>
            </a:extLst>
          </p:cNvPr>
          <p:cNvSpPr txBox="1"/>
          <p:nvPr/>
        </p:nvSpPr>
        <p:spPr>
          <a:xfrm>
            <a:off x="4312430" y="4797251"/>
            <a:ext cx="51914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20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44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3"/>
          <p:cNvGrpSpPr/>
          <p:nvPr/>
        </p:nvGrpSpPr>
        <p:grpSpPr>
          <a:xfrm flipH="1">
            <a:off x="232954" y="7"/>
            <a:ext cx="1423548" cy="3741186"/>
            <a:chOff x="7350442" y="2608992"/>
            <a:chExt cx="636650" cy="1673160"/>
          </a:xfrm>
        </p:grpSpPr>
        <p:sp>
          <p:nvSpPr>
            <p:cNvPr id="283" name="Google Shape;283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33"/>
          <p:cNvGrpSpPr/>
          <p:nvPr/>
        </p:nvGrpSpPr>
        <p:grpSpPr>
          <a:xfrm>
            <a:off x="7517150" y="7"/>
            <a:ext cx="1393881" cy="3663217"/>
            <a:chOff x="7350442" y="2608992"/>
            <a:chExt cx="636650" cy="1673160"/>
          </a:xfrm>
        </p:grpSpPr>
        <p:sp>
          <p:nvSpPr>
            <p:cNvPr id="291" name="Google Shape;291;p3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520;p38">
            <a:extLst>
              <a:ext uri="{FF2B5EF4-FFF2-40B4-BE49-F238E27FC236}">
                <a16:creationId xmlns:a16="http://schemas.microsoft.com/office/drawing/2014/main" id="{AA8582A9-3D0D-2873-6A35-4E98A85C90AA}"/>
              </a:ext>
            </a:extLst>
          </p:cNvPr>
          <p:cNvSpPr txBox="1">
            <a:spLocks/>
          </p:cNvSpPr>
          <p:nvPr/>
        </p:nvSpPr>
        <p:spPr>
          <a:xfrm>
            <a:off x="1713900" y="1458900"/>
            <a:ext cx="5716200" cy="22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Oswald"/>
              <a:buNone/>
              <a:defRPr sz="72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Bebas Neue"/>
              <a:buNone/>
              <a:defRPr sz="4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Bebas Neue"/>
              <a:buNone/>
              <a:defRPr sz="4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Bebas Neue"/>
              <a:buNone/>
              <a:defRPr sz="4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Bebas Neue"/>
              <a:buNone/>
              <a:defRPr sz="4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Bebas Neue"/>
              <a:buNone/>
              <a:defRPr sz="4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Bebas Neue"/>
              <a:buNone/>
              <a:defRPr sz="4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Bebas Neue"/>
              <a:buNone/>
              <a:defRPr sz="4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Bebas Neue"/>
              <a:buNone/>
              <a:defRPr sz="49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>
                <a:ln>
                  <a:solidFill>
                    <a:srgbClr val="3FF5E1"/>
                  </a:solidFill>
                </a:ln>
                <a:solidFill>
                  <a:srgbClr val="96FFF3"/>
                </a:solidFill>
              </a:rPr>
              <a:t>Any Questions ?</a:t>
            </a:r>
          </a:p>
        </p:txBody>
      </p:sp>
      <p:sp>
        <p:nvSpPr>
          <p:cNvPr id="3" name="Google Shape;520;p38">
            <a:extLst>
              <a:ext uri="{FF2B5EF4-FFF2-40B4-BE49-F238E27FC236}">
                <a16:creationId xmlns:a16="http://schemas.microsoft.com/office/drawing/2014/main" id="{35C4D7A1-4B9B-1B94-2641-C3C545E0E2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7200" dirty="0">
                <a:ln w="25400">
                  <a:solidFill>
                    <a:srgbClr val="3FF5E1"/>
                  </a:solidFill>
                </a:ln>
                <a:noFill/>
              </a:rPr>
              <a:t>Any Questions ?</a:t>
            </a:r>
            <a:endParaRPr sz="7200" dirty="0">
              <a:ln w="25400">
                <a:solidFill>
                  <a:srgbClr val="3FF5E1"/>
                </a:solidFill>
              </a:ln>
              <a:noFill/>
            </a:endParaRPr>
          </a:p>
        </p:txBody>
      </p:sp>
      <p:grpSp>
        <p:nvGrpSpPr>
          <p:cNvPr id="4" name="Google Shape;521;p38">
            <a:extLst>
              <a:ext uri="{FF2B5EF4-FFF2-40B4-BE49-F238E27FC236}">
                <a16:creationId xmlns:a16="http://schemas.microsoft.com/office/drawing/2014/main" id="{C7789548-284A-5D43-DD1D-D76DF4F1989E}"/>
              </a:ext>
            </a:extLst>
          </p:cNvPr>
          <p:cNvGrpSpPr/>
          <p:nvPr/>
        </p:nvGrpSpPr>
        <p:grpSpPr>
          <a:xfrm>
            <a:off x="3971925" y="4925120"/>
            <a:ext cx="1200150" cy="114300"/>
            <a:chOff x="752475" y="981075"/>
            <a:chExt cx="1200150" cy="114300"/>
          </a:xfrm>
        </p:grpSpPr>
        <p:sp>
          <p:nvSpPr>
            <p:cNvPr id="5" name="Google Shape;522;p38">
              <a:extLst>
                <a:ext uri="{FF2B5EF4-FFF2-40B4-BE49-F238E27FC236}">
                  <a16:creationId xmlns:a16="http://schemas.microsoft.com/office/drawing/2014/main" id="{48F62B22-5313-94A4-3C13-6106E7EB2FC6}"/>
                </a:ext>
              </a:extLst>
            </p:cNvPr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solidFill>
              <a:srgbClr val="96FFF3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523;p38">
              <a:extLst>
                <a:ext uri="{FF2B5EF4-FFF2-40B4-BE49-F238E27FC236}">
                  <a16:creationId xmlns:a16="http://schemas.microsoft.com/office/drawing/2014/main" id="{A541C7B6-2A97-003E-D8BD-EBF303312EE9}"/>
                </a:ext>
              </a:extLst>
            </p:cNvPr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noFill/>
            <a:ln w="19050">
              <a:solidFill>
                <a:srgbClr val="96FFF3"/>
              </a:solidFill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" name="Google Shape;524;p38">
              <a:extLst>
                <a:ext uri="{FF2B5EF4-FFF2-40B4-BE49-F238E27FC236}">
                  <a16:creationId xmlns:a16="http://schemas.microsoft.com/office/drawing/2014/main" id="{7440F665-B6E9-3C7B-E326-85EFCC67DDBF}"/>
                </a:ext>
              </a:extLst>
            </p:cNvPr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" name="Google Shape;525;p38">
              <a:extLst>
                <a:ext uri="{FF2B5EF4-FFF2-40B4-BE49-F238E27FC236}">
                  <a16:creationId xmlns:a16="http://schemas.microsoft.com/office/drawing/2014/main" id="{C450BEB0-C4F6-2012-DFEA-049D47FC65CB}"/>
                </a:ext>
              </a:extLst>
            </p:cNvPr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" name="Google Shape;526;p38">
              <a:extLst>
                <a:ext uri="{FF2B5EF4-FFF2-40B4-BE49-F238E27FC236}">
                  <a16:creationId xmlns:a16="http://schemas.microsoft.com/office/drawing/2014/main" id="{1E451E27-CA4B-228C-4E93-192C0F0229ED}"/>
                </a:ext>
              </a:extLst>
            </p:cNvPr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" name="Google Shape;527;p38">
              <a:extLst>
                <a:ext uri="{FF2B5EF4-FFF2-40B4-BE49-F238E27FC236}">
                  <a16:creationId xmlns:a16="http://schemas.microsoft.com/office/drawing/2014/main" id="{376BE755-EC59-B463-B6E4-B53BA41077BA}"/>
                </a:ext>
              </a:extLst>
            </p:cNvPr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" name="Google Shape;528;p38">
              <a:extLst>
                <a:ext uri="{FF2B5EF4-FFF2-40B4-BE49-F238E27FC236}">
                  <a16:creationId xmlns:a16="http://schemas.microsoft.com/office/drawing/2014/main" id="{CCC0608F-0DE9-C839-BE44-C28C1131572B}"/>
                </a:ext>
              </a:extLst>
            </p:cNvPr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2037891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40E67-821F-3E9C-C23B-CD29AB4E4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000" y="1233086"/>
            <a:ext cx="6630000" cy="2677331"/>
          </a:xfrm>
        </p:spPr>
        <p:txBody>
          <a:bodyPr/>
          <a:lstStyle/>
          <a:p>
            <a:r>
              <a:rPr lang="en-US" sz="4000" dirty="0"/>
              <a:t>“ It is not always about how to keep your self motivated, We think it is</a:t>
            </a:r>
            <a:br>
              <a:rPr lang="en-US" sz="4000" dirty="0"/>
            </a:br>
            <a:r>
              <a:rPr lang="en-US" sz="4000" dirty="0"/>
              <a:t>just about how to keep your faith “</a:t>
            </a:r>
            <a:br>
              <a:rPr lang="en-US" sz="4000" dirty="0"/>
            </a:b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 </a:t>
            </a:r>
            <a:r>
              <a:rPr lang="en-US" sz="2400" dirty="0"/>
              <a:t>Heptacone team quote</a:t>
            </a:r>
            <a:br>
              <a:rPr lang="en-US" sz="1800" dirty="0"/>
            </a:br>
            <a:endParaRPr lang="en-US" sz="1800" dirty="0"/>
          </a:p>
        </p:txBody>
      </p:sp>
      <p:grpSp>
        <p:nvGrpSpPr>
          <p:cNvPr id="3" name="Google Shape;521;p38">
            <a:extLst>
              <a:ext uri="{FF2B5EF4-FFF2-40B4-BE49-F238E27FC236}">
                <a16:creationId xmlns:a16="http://schemas.microsoft.com/office/drawing/2014/main" id="{C6EBB65B-49E2-96CA-FA56-E63161EE444E}"/>
              </a:ext>
            </a:extLst>
          </p:cNvPr>
          <p:cNvGrpSpPr/>
          <p:nvPr/>
        </p:nvGrpSpPr>
        <p:grpSpPr>
          <a:xfrm>
            <a:off x="3971925" y="4925120"/>
            <a:ext cx="1200150" cy="114300"/>
            <a:chOff x="752475" y="981075"/>
            <a:chExt cx="1200150" cy="114300"/>
          </a:xfrm>
        </p:grpSpPr>
        <p:sp>
          <p:nvSpPr>
            <p:cNvPr id="4" name="Google Shape;522;p38">
              <a:extLst>
                <a:ext uri="{FF2B5EF4-FFF2-40B4-BE49-F238E27FC236}">
                  <a16:creationId xmlns:a16="http://schemas.microsoft.com/office/drawing/2014/main" id="{1C8A73C3-AD8B-A772-D920-C365A0EB75F1}"/>
                </a:ext>
              </a:extLst>
            </p:cNvPr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" name="Google Shape;523;p38">
              <a:extLst>
                <a:ext uri="{FF2B5EF4-FFF2-40B4-BE49-F238E27FC236}">
                  <a16:creationId xmlns:a16="http://schemas.microsoft.com/office/drawing/2014/main" id="{A54ACB43-C9AF-4B01-A5FE-D81E8FFDA478}"/>
                </a:ext>
              </a:extLst>
            </p:cNvPr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" name="Google Shape;524;p38">
              <a:extLst>
                <a:ext uri="{FF2B5EF4-FFF2-40B4-BE49-F238E27FC236}">
                  <a16:creationId xmlns:a16="http://schemas.microsoft.com/office/drawing/2014/main" id="{D596243B-29D6-FCAA-2302-B10323B5E6F4}"/>
                </a:ext>
              </a:extLst>
            </p:cNvPr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7" name="Google Shape;525;p38">
              <a:extLst>
                <a:ext uri="{FF2B5EF4-FFF2-40B4-BE49-F238E27FC236}">
                  <a16:creationId xmlns:a16="http://schemas.microsoft.com/office/drawing/2014/main" id="{66D8D6A7-2251-3097-971A-390DCFED1DE7}"/>
                </a:ext>
              </a:extLst>
            </p:cNvPr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" name="Google Shape;526;p38">
              <a:extLst>
                <a:ext uri="{FF2B5EF4-FFF2-40B4-BE49-F238E27FC236}">
                  <a16:creationId xmlns:a16="http://schemas.microsoft.com/office/drawing/2014/main" id="{54D7905B-FF05-141F-2847-3ED08C1068CF}"/>
                </a:ext>
              </a:extLst>
            </p:cNvPr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" name="Google Shape;527;p38">
              <a:extLst>
                <a:ext uri="{FF2B5EF4-FFF2-40B4-BE49-F238E27FC236}">
                  <a16:creationId xmlns:a16="http://schemas.microsoft.com/office/drawing/2014/main" id="{A1030353-AED8-4D18-BC75-B214084D362F}"/>
                </a:ext>
              </a:extLst>
            </p:cNvPr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" name="Google Shape;528;p38">
              <a:extLst>
                <a:ext uri="{FF2B5EF4-FFF2-40B4-BE49-F238E27FC236}">
                  <a16:creationId xmlns:a16="http://schemas.microsoft.com/office/drawing/2014/main" id="{7D20DEAF-4E19-5E0A-9229-5E1E261C8BB1}"/>
                </a:ext>
              </a:extLst>
            </p:cNvPr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840699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/>
          <p:cNvSpPr txBox="1">
            <a:spLocks noGrp="1"/>
          </p:cNvSpPr>
          <p:nvPr>
            <p:ph type="title"/>
          </p:nvPr>
        </p:nvSpPr>
        <p:spPr>
          <a:xfrm>
            <a:off x="1713900" y="1458900"/>
            <a:ext cx="5716200" cy="2225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Thanks</a:t>
            </a:r>
            <a:endParaRPr dirty="0"/>
          </a:p>
        </p:txBody>
      </p:sp>
      <p:grpSp>
        <p:nvGrpSpPr>
          <p:cNvPr id="521" name="Google Shape;521;p38"/>
          <p:cNvGrpSpPr/>
          <p:nvPr/>
        </p:nvGrpSpPr>
        <p:grpSpPr>
          <a:xfrm>
            <a:off x="3971925" y="4925120"/>
            <a:ext cx="1200150" cy="114300"/>
            <a:chOff x="752475" y="981075"/>
            <a:chExt cx="1200150" cy="114300"/>
          </a:xfrm>
        </p:grpSpPr>
        <p:sp>
          <p:nvSpPr>
            <p:cNvPr id="522" name="Google Shape;522;p38"/>
            <p:cNvSpPr/>
            <p:nvPr/>
          </p:nvSpPr>
          <p:spPr>
            <a:xfrm>
              <a:off x="752475" y="981075"/>
              <a:ext cx="114300" cy="114300"/>
            </a:xfrm>
            <a:prstGeom prst="ellipse">
              <a:avLst/>
            </a:prstGeom>
            <a:solidFill>
              <a:srgbClr val="96FFF3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9334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11144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129540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1476375" y="981075"/>
              <a:ext cx="114300" cy="114300"/>
            </a:xfrm>
            <a:prstGeom prst="ellipse">
              <a:avLst/>
            </a:prstGeom>
            <a:solidFill>
              <a:srgbClr val="96FFF3"/>
            </a:solidFill>
            <a:ln w="19050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>
                <a:ln>
                  <a:solidFill>
                    <a:srgbClr val="3FF5E1"/>
                  </a:solidFill>
                </a:ln>
              </a:endParaRPr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1657350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838325" y="981075"/>
              <a:ext cx="114300" cy="114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8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67"/>
            </a:p>
          </p:txBody>
        </p:sp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E84ABD6-8866-BBA6-BB2A-6313606926EE}"/>
              </a:ext>
            </a:extLst>
          </p:cNvPr>
          <p:cNvGraphicFramePr/>
          <p:nvPr/>
        </p:nvGraphicFramePr>
        <p:xfrm>
          <a:off x="921959" y="23401900"/>
          <a:ext cx="13394475" cy="6071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CC642D5-2B45-074A-B8E6-899F1D841CBF}"/>
              </a:ext>
            </a:extLst>
          </p:cNvPr>
          <p:cNvGraphicFramePr/>
          <p:nvPr/>
        </p:nvGraphicFramePr>
        <p:xfrm>
          <a:off x="1074359" y="23554300"/>
          <a:ext cx="13394475" cy="6071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1735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2"/>
          <p:cNvSpPr txBox="1">
            <a:spLocks noGrp="1"/>
          </p:cNvSpPr>
          <p:nvPr>
            <p:ph type="title"/>
          </p:nvPr>
        </p:nvSpPr>
        <p:spPr>
          <a:xfrm>
            <a:off x="713226" y="354152"/>
            <a:ext cx="2566240" cy="76261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" sz="5400" dirty="0"/>
              <a:t>OUT</a:t>
            </a:r>
            <a:r>
              <a:rPr lang="en" sz="5400" dirty="0">
                <a:solidFill>
                  <a:schemeClr val="accent1"/>
                </a:solidFill>
              </a:rPr>
              <a:t>LINES</a:t>
            </a:r>
            <a:endParaRPr sz="5400" dirty="0">
              <a:solidFill>
                <a:schemeClr val="accent1"/>
              </a:solidFill>
            </a:endParaRPr>
          </a:p>
        </p:txBody>
      </p:sp>
      <p:cxnSp>
        <p:nvCxnSpPr>
          <p:cNvPr id="2152" name="Google Shape;2152;p42"/>
          <p:cNvCxnSpPr>
            <a:stCxn id="2153" idx="7"/>
            <a:endCxn id="2154" idx="3"/>
          </p:cNvCxnSpPr>
          <p:nvPr/>
        </p:nvCxnSpPr>
        <p:spPr>
          <a:xfrm rot="10800000" flipH="1">
            <a:off x="1898070" y="2719961"/>
            <a:ext cx="1332300" cy="86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5" name="Google Shape;2155;p42"/>
          <p:cNvCxnSpPr>
            <a:stCxn id="2154" idx="5"/>
            <a:endCxn id="2156" idx="1"/>
          </p:cNvCxnSpPr>
          <p:nvPr/>
        </p:nvCxnSpPr>
        <p:spPr>
          <a:xfrm>
            <a:off x="3906726" y="2720038"/>
            <a:ext cx="1334700" cy="86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7" name="Google Shape;2157;p42"/>
          <p:cNvCxnSpPr>
            <a:stCxn id="2156" idx="7"/>
            <a:endCxn id="2158" idx="3"/>
          </p:cNvCxnSpPr>
          <p:nvPr/>
        </p:nvCxnSpPr>
        <p:spPr>
          <a:xfrm rot="10800000" flipH="1">
            <a:off x="5917866" y="2719961"/>
            <a:ext cx="1333500" cy="868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3" name="Google Shape;2153;p42"/>
          <p:cNvSpPr/>
          <p:nvPr/>
        </p:nvSpPr>
        <p:spPr>
          <a:xfrm>
            <a:off x="1081475" y="3448355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01</a:t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159" name="Google Shape;2159;p42"/>
          <p:cNvSpPr/>
          <p:nvPr/>
        </p:nvSpPr>
        <p:spPr>
          <a:xfrm>
            <a:off x="796921" y="3163803"/>
            <a:ext cx="1525800" cy="1525800"/>
          </a:xfrm>
          <a:prstGeom prst="blockArc">
            <a:avLst>
              <a:gd name="adj1" fmla="val 7558344"/>
              <a:gd name="adj2" fmla="val 1850511"/>
              <a:gd name="adj3" fmla="val 9051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2156" name="Google Shape;2156;p42"/>
          <p:cNvSpPr/>
          <p:nvPr/>
        </p:nvSpPr>
        <p:spPr>
          <a:xfrm>
            <a:off x="5101272" y="3448355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03</a:t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160" name="Google Shape;2160;p42"/>
          <p:cNvSpPr/>
          <p:nvPr/>
        </p:nvSpPr>
        <p:spPr>
          <a:xfrm rot="6299891">
            <a:off x="4813509" y="3163919"/>
            <a:ext cx="1525570" cy="1525570"/>
          </a:xfrm>
          <a:prstGeom prst="blockArc">
            <a:avLst>
              <a:gd name="adj1" fmla="val 7558344"/>
              <a:gd name="adj2" fmla="val 15223599"/>
              <a:gd name="adj3" fmla="val 8678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2158" name="Google Shape;2158;p42"/>
          <p:cNvSpPr/>
          <p:nvPr/>
        </p:nvSpPr>
        <p:spPr>
          <a:xfrm>
            <a:off x="7111170" y="1903443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04</a:t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161" name="Google Shape;2161;p42"/>
          <p:cNvSpPr/>
          <p:nvPr/>
        </p:nvSpPr>
        <p:spPr>
          <a:xfrm rot="-7199867">
            <a:off x="6826570" y="1618839"/>
            <a:ext cx="1525903" cy="1525903"/>
          </a:xfrm>
          <a:prstGeom prst="blockArc">
            <a:avLst>
              <a:gd name="adj1" fmla="val 7630252"/>
              <a:gd name="adj2" fmla="val 11218651"/>
              <a:gd name="adj3" fmla="val 8577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2162" name="Google Shape;2162;p42"/>
          <p:cNvSpPr txBox="1">
            <a:spLocks noGrp="1"/>
          </p:cNvSpPr>
          <p:nvPr>
            <p:ph type="title" idx="4294967295"/>
          </p:nvPr>
        </p:nvSpPr>
        <p:spPr>
          <a:xfrm>
            <a:off x="501990" y="2699793"/>
            <a:ext cx="1992756" cy="320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2400" dirty="0"/>
              <a:t>Literature Review</a:t>
            </a:r>
            <a:endParaRPr sz="2400" dirty="0"/>
          </a:p>
        </p:txBody>
      </p:sp>
      <p:sp>
        <p:nvSpPr>
          <p:cNvPr id="2164" name="Google Shape;2164;p42"/>
          <p:cNvSpPr txBox="1">
            <a:spLocks noGrp="1"/>
          </p:cNvSpPr>
          <p:nvPr>
            <p:ph type="title" idx="4294967295"/>
          </p:nvPr>
        </p:nvSpPr>
        <p:spPr>
          <a:xfrm>
            <a:off x="4733088" y="2314289"/>
            <a:ext cx="1693200" cy="689075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2400" dirty="0"/>
              <a:t>Results and Analysis</a:t>
            </a:r>
            <a:endParaRPr sz="2400" dirty="0"/>
          </a:p>
        </p:txBody>
      </p:sp>
      <p:sp>
        <p:nvSpPr>
          <p:cNvPr id="2154" name="Google Shape;2154;p42"/>
          <p:cNvSpPr/>
          <p:nvPr/>
        </p:nvSpPr>
        <p:spPr>
          <a:xfrm>
            <a:off x="3090132" y="1903443"/>
            <a:ext cx="956700" cy="9567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14300" dist="19050" dir="5400000" algn="bl" rotWithShape="0">
              <a:srgbClr val="98FAFC">
                <a:alpha val="56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3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02</a:t>
            </a:r>
            <a:endParaRPr sz="3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2165" name="Google Shape;2165;p42"/>
          <p:cNvSpPr/>
          <p:nvPr/>
        </p:nvSpPr>
        <p:spPr>
          <a:xfrm rot="3599795">
            <a:off x="2805599" y="1618984"/>
            <a:ext cx="1525643" cy="1525643"/>
          </a:xfrm>
          <a:prstGeom prst="blockArc">
            <a:avLst>
              <a:gd name="adj1" fmla="val 2672861"/>
              <a:gd name="adj2" fmla="val 14566258"/>
              <a:gd name="adj3" fmla="val 8261"/>
            </a:avLst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2167" name="Google Shape;2167;p42"/>
          <p:cNvSpPr txBox="1">
            <a:spLocks noGrp="1"/>
          </p:cNvSpPr>
          <p:nvPr>
            <p:ph type="title" idx="4294967295"/>
          </p:nvPr>
        </p:nvSpPr>
        <p:spPr>
          <a:xfrm>
            <a:off x="2787927" y="3224661"/>
            <a:ext cx="1691700" cy="320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2400" dirty="0"/>
              <a:t>Algorithm</a:t>
            </a:r>
            <a:br>
              <a:rPr lang="en-US" sz="1600" dirty="0"/>
            </a:br>
            <a:endParaRPr sz="2200" dirty="0"/>
          </a:p>
        </p:txBody>
      </p:sp>
      <p:sp>
        <p:nvSpPr>
          <p:cNvPr id="2169" name="Google Shape;2169;p42"/>
          <p:cNvSpPr txBox="1">
            <a:spLocks noGrp="1"/>
          </p:cNvSpPr>
          <p:nvPr>
            <p:ph type="title" idx="4294967295"/>
          </p:nvPr>
        </p:nvSpPr>
        <p:spPr>
          <a:xfrm>
            <a:off x="6758259" y="3144050"/>
            <a:ext cx="1662523" cy="3207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sz="2400" dirty="0"/>
              <a:t>Future work</a:t>
            </a:r>
            <a:br>
              <a:rPr lang="en-US" sz="1400" dirty="0"/>
            </a:br>
            <a:endParaRPr sz="2000" dirty="0"/>
          </a:p>
        </p:txBody>
      </p:sp>
      <p:grpSp>
        <p:nvGrpSpPr>
          <p:cNvPr id="2171" name="Google Shape;2171;p42"/>
          <p:cNvGrpSpPr/>
          <p:nvPr/>
        </p:nvGrpSpPr>
        <p:grpSpPr>
          <a:xfrm rot="5400000" flipH="1">
            <a:off x="6054280" y="-1453324"/>
            <a:ext cx="1955378" cy="4224060"/>
            <a:chOff x="7350442" y="2608992"/>
            <a:chExt cx="777239" cy="1673160"/>
          </a:xfrm>
        </p:grpSpPr>
        <p:sp>
          <p:nvSpPr>
            <p:cNvPr id="2172" name="Google Shape;2172;p4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4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4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4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4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4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4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4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1F6AB3-8040-89CF-3666-0F38F05483A7}"/>
              </a:ext>
            </a:extLst>
          </p:cNvPr>
          <p:cNvSpPr txBox="1"/>
          <p:nvPr/>
        </p:nvSpPr>
        <p:spPr>
          <a:xfrm>
            <a:off x="4458441" y="4820335"/>
            <a:ext cx="2271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2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862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822">
        <p159:morph option="byObject"/>
      </p:transition>
    </mc:Choice>
    <mc:Fallback xmlns="">
      <p:transition spd="slow" advTm="11822">
        <p:fade/>
      </p:transition>
    </mc:Fallback>
  </mc:AlternateContent>
  <p:extLst>
    <p:ext uri="{E180D4A7-C9FB-4DFB-919C-405C955672EB}">
      <p14:showEvtLst xmlns:p14="http://schemas.microsoft.com/office/powerpoint/2010/main">
        <p14:playEvt time="1771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 idx="2"/>
          </p:nvPr>
        </p:nvSpPr>
        <p:spPr>
          <a:xfrm>
            <a:off x="695771" y="1749900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3"/>
          </p:nvPr>
        </p:nvSpPr>
        <p:spPr>
          <a:xfrm>
            <a:off x="6111838" y="1730348"/>
            <a:ext cx="2336400" cy="10651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Overview of Edge Detection Algorithms Based on Deep Learning</a:t>
            </a:r>
            <a:br>
              <a:rPr lang="en-US" sz="2400" b="1" dirty="0">
                <a:latin typeface="Palatino Linotype" panose="02040502050505030304" pitchFamily="18" charset="0"/>
              </a:rPr>
            </a:br>
            <a:endParaRPr dirty="0"/>
          </a:p>
        </p:txBody>
      </p:sp>
      <p:sp>
        <p:nvSpPr>
          <p:cNvPr id="246" name="Google Shape;246;p32"/>
          <p:cNvSpPr txBox="1">
            <a:spLocks noGrp="1"/>
          </p:cNvSpPr>
          <p:nvPr>
            <p:ph type="title" idx="4"/>
          </p:nvPr>
        </p:nvSpPr>
        <p:spPr>
          <a:xfrm>
            <a:off x="4961874" y="1749900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subTitle" idx="5"/>
          </p:nvPr>
        </p:nvSpPr>
        <p:spPr>
          <a:xfrm>
            <a:off x="6111838" y="2110350"/>
            <a:ext cx="2336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  </a:t>
            </a:r>
            <a:endParaRPr dirty="0"/>
          </a:p>
        </p:txBody>
      </p:sp>
      <p:sp>
        <p:nvSpPr>
          <p:cNvPr id="248" name="Google Shape;248;p32"/>
          <p:cNvSpPr txBox="1">
            <a:spLocks noGrp="1"/>
          </p:cNvSpPr>
          <p:nvPr>
            <p:ph type="title" idx="6"/>
          </p:nvPr>
        </p:nvSpPr>
        <p:spPr>
          <a:xfrm>
            <a:off x="1853038" y="3419068"/>
            <a:ext cx="2336400" cy="16231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Automated new license plate recognition in Egypt</a:t>
            </a:r>
            <a:br>
              <a:rPr lang="en-US" sz="2400" dirty="0">
                <a:latin typeface="Palatino Linotype" panose="02040502050505030304" pitchFamily="18" charset="0"/>
              </a:rPr>
            </a:br>
            <a:endParaRPr dirty="0"/>
          </a:p>
        </p:txBody>
      </p:sp>
      <p:sp>
        <p:nvSpPr>
          <p:cNvPr id="249" name="Google Shape;249;p32"/>
          <p:cNvSpPr txBox="1">
            <a:spLocks noGrp="1"/>
          </p:cNvSpPr>
          <p:nvPr>
            <p:ph type="title" idx="7"/>
          </p:nvPr>
        </p:nvSpPr>
        <p:spPr>
          <a:xfrm>
            <a:off x="695771" y="3448775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subTitle" idx="8"/>
          </p:nvPr>
        </p:nvSpPr>
        <p:spPr>
          <a:xfrm>
            <a:off x="1853038" y="3800225"/>
            <a:ext cx="23364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 </a:t>
            </a:r>
          </a:p>
          <a:p>
            <a:pPr marL="0" indent="0"/>
            <a:endParaRPr dirty="0"/>
          </a:p>
        </p:txBody>
      </p:sp>
      <p:sp>
        <p:nvSpPr>
          <p:cNvPr id="251" name="Google Shape;251;p32"/>
          <p:cNvSpPr txBox="1">
            <a:spLocks noGrp="1"/>
          </p:cNvSpPr>
          <p:nvPr>
            <p:ph type="title" idx="9"/>
          </p:nvPr>
        </p:nvSpPr>
        <p:spPr>
          <a:xfrm>
            <a:off x="6111838" y="3269069"/>
            <a:ext cx="2336400" cy="15140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1" dirty="0">
                <a:latin typeface="Palatino Linotype" panose="02040502050505030304" pitchFamily="18" charset="0"/>
              </a:rPr>
              <a:t>Fingerprint Recognition</a:t>
            </a:r>
            <a:br>
              <a:rPr lang="en-US" sz="2400" dirty="0">
                <a:latin typeface="Palatino Linotype" panose="02040502050505030304" pitchFamily="18" charset="0"/>
              </a:rPr>
            </a:br>
            <a:endParaRPr dirty="0"/>
          </a:p>
        </p:txBody>
      </p:sp>
      <p:sp>
        <p:nvSpPr>
          <p:cNvPr id="252" name="Google Shape;252;p32"/>
          <p:cNvSpPr txBox="1">
            <a:spLocks noGrp="1"/>
          </p:cNvSpPr>
          <p:nvPr>
            <p:ph type="title" idx="13"/>
          </p:nvPr>
        </p:nvSpPr>
        <p:spPr>
          <a:xfrm>
            <a:off x="4961874" y="3453772"/>
            <a:ext cx="867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14"/>
          </p:nvPr>
        </p:nvSpPr>
        <p:spPr>
          <a:xfrm>
            <a:off x="6111838" y="3797481"/>
            <a:ext cx="2336400" cy="12244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" dirty="0"/>
          </a:p>
          <a:p>
            <a:pPr marL="0" indent="0"/>
            <a:endParaRPr dirty="0"/>
          </a:p>
        </p:txBody>
      </p:sp>
      <p:sp>
        <p:nvSpPr>
          <p:cNvPr id="254" name="Google Shape;254;p32"/>
          <p:cNvSpPr txBox="1">
            <a:spLocks noGrp="1"/>
          </p:cNvSpPr>
          <p:nvPr>
            <p:ph type="title" idx="15"/>
          </p:nvPr>
        </p:nvSpPr>
        <p:spPr>
          <a:xfrm>
            <a:off x="720000" y="310896"/>
            <a:ext cx="7704000" cy="8046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Oswald" panose="00000500000000000000" pitchFamily="2" charset="0"/>
              </a:rPr>
              <a:t>Literature</a:t>
            </a:r>
            <a:r>
              <a:rPr lang="en-US" sz="4000" dirty="0">
                <a:solidFill>
                  <a:schemeClr val="accent3">
                    <a:lumMod val="20000"/>
                    <a:lumOff val="80000"/>
                  </a:schemeClr>
                </a:solidFill>
                <a:latin typeface="Oswald" panose="00000500000000000000" pitchFamily="2" charset="0"/>
              </a:rPr>
              <a:t> </a:t>
            </a:r>
            <a:r>
              <a:rPr lang="en-US" sz="4000" dirty="0">
                <a:solidFill>
                  <a:srgbClr val="96FFF3"/>
                </a:solidFill>
                <a:latin typeface="Oswald" panose="00000500000000000000" pitchFamily="2" charset="0"/>
              </a:rPr>
              <a:t>Review</a:t>
            </a:r>
            <a:br>
              <a:rPr lang="en-US" sz="1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Helvetica" pitchFamily="2" charset="0"/>
              </a:rPr>
            </a:b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55" name="Google Shape;255;p32"/>
          <p:cNvCxnSpPr/>
          <p:nvPr/>
        </p:nvCxnSpPr>
        <p:spPr>
          <a:xfrm>
            <a:off x="1611488" y="1721200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14300" dist="19050" dir="2640000" algn="bl" rotWithShape="0">
              <a:schemeClr val="accent1">
                <a:alpha val="76000"/>
              </a:schemeClr>
            </a:outerShdw>
          </a:effectLst>
        </p:spPr>
      </p:cxnSp>
      <p:cxnSp>
        <p:nvCxnSpPr>
          <p:cNvPr id="256" name="Google Shape;256;p32"/>
          <p:cNvCxnSpPr/>
          <p:nvPr/>
        </p:nvCxnSpPr>
        <p:spPr>
          <a:xfrm>
            <a:off x="5877638" y="1723337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7" name="Google Shape;257;p32"/>
          <p:cNvCxnSpPr/>
          <p:nvPr/>
        </p:nvCxnSpPr>
        <p:spPr>
          <a:xfrm>
            <a:off x="1611488" y="3424121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8" name="Google Shape;258;p32"/>
          <p:cNvCxnSpPr/>
          <p:nvPr/>
        </p:nvCxnSpPr>
        <p:spPr>
          <a:xfrm>
            <a:off x="1611488" y="1723337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59" name="Google Shape;259;p32"/>
          <p:cNvCxnSpPr/>
          <p:nvPr/>
        </p:nvCxnSpPr>
        <p:spPr>
          <a:xfrm>
            <a:off x="5877638" y="3424121"/>
            <a:ext cx="0" cy="8640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200025" dist="19050" dir="2640000" algn="bl" rotWithShape="0">
              <a:schemeClr val="accent1">
                <a:alpha val="68000"/>
              </a:schemeClr>
            </a:outerShdw>
          </a:effectLst>
        </p:spPr>
      </p:cxnSp>
      <p:grpSp>
        <p:nvGrpSpPr>
          <p:cNvPr id="260" name="Google Shape;260;p32"/>
          <p:cNvGrpSpPr/>
          <p:nvPr/>
        </p:nvGrpSpPr>
        <p:grpSpPr>
          <a:xfrm rot="-5400000" flipH="1">
            <a:off x="681702" y="-681703"/>
            <a:ext cx="1182802" cy="2546215"/>
            <a:chOff x="7350442" y="2608992"/>
            <a:chExt cx="777239" cy="1673160"/>
          </a:xfrm>
        </p:grpSpPr>
        <p:sp>
          <p:nvSpPr>
            <p:cNvPr id="261" name="Google Shape;261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32"/>
          <p:cNvGrpSpPr/>
          <p:nvPr/>
        </p:nvGrpSpPr>
        <p:grpSpPr>
          <a:xfrm rot="5400000">
            <a:off x="7452800" y="-612212"/>
            <a:ext cx="1182802" cy="2555083"/>
            <a:chOff x="7350442" y="2608992"/>
            <a:chExt cx="777239" cy="1673160"/>
          </a:xfrm>
        </p:grpSpPr>
        <p:sp>
          <p:nvSpPr>
            <p:cNvPr id="270" name="Google Shape;270;p32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70B6A90-D468-4B4E-6F44-7897C61F2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288" y="1728870"/>
            <a:ext cx="2336400" cy="804601"/>
          </a:xfrm>
        </p:spPr>
        <p:txBody>
          <a:bodyPr/>
          <a:lstStyle/>
          <a:p>
            <a:r>
              <a:rPr lang="en-US" sz="2400" b="1" dirty="0">
                <a:latin typeface="Palatino Linotype" panose="02040502050505030304" pitchFamily="18" charset="0"/>
              </a:rPr>
              <a:t>A study and comparison about different edge detection techniques</a:t>
            </a:r>
            <a:br>
              <a:rPr lang="en-US" sz="2400" dirty="0">
                <a:latin typeface="Palatino Linotype" panose="02040502050505030304" pitchFamily="18" charset="0"/>
              </a:rPr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2D2A6DC-E6EF-CFF9-FB25-7DC411B0F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8BB52-2186-B571-5B0C-40BE40DE9CFD}"/>
              </a:ext>
            </a:extLst>
          </p:cNvPr>
          <p:cNvSpPr txBox="1"/>
          <p:nvPr/>
        </p:nvSpPr>
        <p:spPr>
          <a:xfrm>
            <a:off x="4458441" y="4820335"/>
            <a:ext cx="2271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3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792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5563">
        <p159:morph option="byObject"/>
      </p:transition>
    </mc:Choice>
    <mc:Fallback xmlns="">
      <p:transition spd="slow" advTm="95563">
        <p:fade/>
      </p:transition>
    </mc:Fallback>
  </mc:AlternateContent>
  <p:extLst>
    <p:ext uri="{E180D4A7-C9FB-4DFB-919C-405C955672EB}">
      <p14:showEvtLst xmlns:p14="http://schemas.microsoft.com/office/powerpoint/2010/main">
        <p14:playEvt time="87" objId="2"/>
        <p14:stopEvt time="93092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/>
          <p:nvPr/>
        </p:nvSpPr>
        <p:spPr>
          <a:xfrm>
            <a:off x="3278786" y="3102575"/>
            <a:ext cx="2451215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419" name="Google Shape;419;p37"/>
          <p:cNvSpPr/>
          <p:nvPr/>
        </p:nvSpPr>
        <p:spPr>
          <a:xfrm>
            <a:off x="6130063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420" name="Google Shape;420;p37"/>
          <p:cNvSpPr/>
          <p:nvPr/>
        </p:nvSpPr>
        <p:spPr>
          <a:xfrm>
            <a:off x="697938" y="1371825"/>
            <a:ext cx="2316000" cy="1514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FF5E1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19050" dir="5400000" algn="bl" rotWithShape="0">
              <a:srgbClr val="98FAFC">
                <a:alpha val="9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67"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1495425" y="2003850"/>
            <a:ext cx="1322100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 </a:t>
            </a:r>
            <a:endParaRPr dirty="0"/>
          </a:p>
        </p:txBody>
      </p:sp>
      <p:grpSp>
        <p:nvGrpSpPr>
          <p:cNvPr id="424" name="Google Shape;424;p37"/>
          <p:cNvGrpSpPr/>
          <p:nvPr/>
        </p:nvGrpSpPr>
        <p:grpSpPr>
          <a:xfrm rot="-5400000">
            <a:off x="681702" y="-823118"/>
            <a:ext cx="1182802" cy="2546215"/>
            <a:chOff x="7350442" y="2608992"/>
            <a:chExt cx="777239" cy="1673160"/>
          </a:xfrm>
        </p:grpSpPr>
        <p:sp>
          <p:nvSpPr>
            <p:cNvPr id="425" name="Google Shape;425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3" name="Google Shape;433;p37"/>
          <p:cNvGrpSpPr/>
          <p:nvPr/>
        </p:nvGrpSpPr>
        <p:grpSpPr>
          <a:xfrm rot="5400000" flipH="1">
            <a:off x="7363146" y="-827537"/>
            <a:ext cx="1182802" cy="2555083"/>
            <a:chOff x="7350442" y="2608992"/>
            <a:chExt cx="777239" cy="1673160"/>
          </a:xfrm>
        </p:grpSpPr>
        <p:sp>
          <p:nvSpPr>
            <p:cNvPr id="434" name="Google Shape;434;p37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7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7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7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7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7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7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2" name="Google Shape;442;p37"/>
          <p:cNvSpPr txBox="1">
            <a:spLocks noGrp="1"/>
          </p:cNvSpPr>
          <p:nvPr>
            <p:ph type="title" idx="8"/>
          </p:nvPr>
        </p:nvSpPr>
        <p:spPr>
          <a:xfrm>
            <a:off x="6411312" y="1740932"/>
            <a:ext cx="1822724" cy="6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457189">
              <a:buFont typeface="+mj-lt"/>
              <a:buAutoNum type="arabicPeriod" startAt="3"/>
            </a:pPr>
            <a:r>
              <a:rPr lang="en-US" dirty="0"/>
              <a:t>Edge Detection</a:t>
            </a:r>
            <a:endParaRPr dirty="0"/>
          </a:p>
        </p:txBody>
      </p:sp>
      <p:sp>
        <p:nvSpPr>
          <p:cNvPr id="443" name="Google Shape;443;p37"/>
          <p:cNvSpPr txBox="1">
            <a:spLocks noGrp="1"/>
          </p:cNvSpPr>
          <p:nvPr>
            <p:ph type="title" idx="4"/>
          </p:nvPr>
        </p:nvSpPr>
        <p:spPr>
          <a:xfrm>
            <a:off x="901264" y="3531523"/>
            <a:ext cx="2097525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457189">
              <a:buFont typeface="+mj-lt"/>
              <a:buAutoNum type="arabicPeriod" startAt="4"/>
            </a:pPr>
            <a:r>
              <a:rPr lang="en-US" dirty="0"/>
              <a:t>Image Segmentation</a:t>
            </a:r>
            <a:endParaRPr dirty="0"/>
          </a:p>
        </p:txBody>
      </p:sp>
      <p:sp>
        <p:nvSpPr>
          <p:cNvPr id="444" name="Google Shape;444;p37"/>
          <p:cNvSpPr txBox="1">
            <a:spLocks noGrp="1"/>
          </p:cNvSpPr>
          <p:nvPr>
            <p:ph type="subTitle" idx="5"/>
          </p:nvPr>
        </p:nvSpPr>
        <p:spPr>
          <a:xfrm>
            <a:off x="1495425" y="3733325"/>
            <a:ext cx="13221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dirty="0"/>
          </a:p>
          <a:p>
            <a:pPr marL="0" indent="0"/>
            <a:endParaRPr dirty="0"/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13"/>
          </p:nvPr>
        </p:nvSpPr>
        <p:spPr>
          <a:xfrm>
            <a:off x="6411311" y="3616976"/>
            <a:ext cx="2103483" cy="8337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457189">
              <a:buFont typeface="+mj-lt"/>
              <a:buAutoNum type="arabicPeriod" startAt="6"/>
            </a:pPr>
            <a:r>
              <a:rPr lang="en-US" dirty="0"/>
              <a:t>Comparison</a:t>
            </a:r>
            <a:br>
              <a:rPr lang="en-US" dirty="0"/>
            </a:b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/>
              <a:t>Algorithm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49" name="Google Shape;449;p37"/>
          <p:cNvSpPr txBox="1">
            <a:spLocks noGrp="1"/>
          </p:cNvSpPr>
          <p:nvPr>
            <p:ph type="title" idx="2"/>
          </p:nvPr>
        </p:nvSpPr>
        <p:spPr>
          <a:xfrm>
            <a:off x="3615013" y="1631643"/>
            <a:ext cx="1794932" cy="8731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189" indent="-457189">
              <a:buFont typeface="+mj-lt"/>
              <a:buAutoNum type="arabicPeriod" startAt="2"/>
            </a:pPr>
            <a:r>
              <a:rPr lang="en-US" dirty="0"/>
              <a:t>Gray Scale Conversion</a:t>
            </a:r>
            <a:endParaRPr dirty="0"/>
          </a:p>
        </p:txBody>
      </p:sp>
      <p:sp>
        <p:nvSpPr>
          <p:cNvPr id="450" name="Google Shape;450;p37"/>
          <p:cNvSpPr txBox="1">
            <a:spLocks noGrp="1"/>
          </p:cNvSpPr>
          <p:nvPr>
            <p:ph type="subTitle" idx="3"/>
          </p:nvPr>
        </p:nvSpPr>
        <p:spPr>
          <a:xfrm>
            <a:off x="8593454" y="605014"/>
            <a:ext cx="1322100" cy="105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" dirty="0"/>
          </a:p>
          <a:p>
            <a:pPr marL="0" indent="0"/>
            <a:endParaRPr lang="en-US" dirty="0"/>
          </a:p>
        </p:txBody>
      </p:sp>
      <p:sp>
        <p:nvSpPr>
          <p:cNvPr id="452" name="Google Shape;452;p37"/>
          <p:cNvSpPr txBox="1">
            <a:spLocks noGrp="1"/>
          </p:cNvSpPr>
          <p:nvPr>
            <p:ph type="subTitle" idx="14"/>
          </p:nvPr>
        </p:nvSpPr>
        <p:spPr>
          <a:xfrm>
            <a:off x="6326475" y="3707223"/>
            <a:ext cx="1322100" cy="6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  </a:t>
            </a:r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2F894A2-6892-367C-A2F7-E5FC103D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084" y="1480613"/>
            <a:ext cx="1633706" cy="1099083"/>
          </a:xfrm>
        </p:spPr>
        <p:txBody>
          <a:bodyPr/>
          <a:lstStyle/>
          <a:p>
            <a:pPr marL="457189" indent="-457189">
              <a:buFont typeface="+mj-lt"/>
              <a:buAutoNum type="arabicPeriod"/>
            </a:pPr>
            <a:r>
              <a:rPr lang="en-US" dirty="0"/>
              <a:t>Image Acquisition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0ECB0889-E89E-9D43-8B94-B09CA1C58B71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927675" y="2003838"/>
            <a:ext cx="1322100" cy="65460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7D5C216-0ACE-B93B-29BA-81635C66937E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29493B5-E947-88B9-DA78-8E1730C23365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3592951" y="3411046"/>
            <a:ext cx="2136045" cy="896156"/>
          </a:xfrm>
        </p:spPr>
        <p:txBody>
          <a:bodyPr/>
          <a:lstStyle/>
          <a:p>
            <a:pPr marL="457189" indent="-457189">
              <a:buFont typeface="+mj-lt"/>
              <a:buAutoNum type="arabicPeriod" startAt="5"/>
            </a:pPr>
            <a:r>
              <a:rPr lang="en-US" dirty="0"/>
              <a:t>Characteristic</a:t>
            </a:r>
            <a:br>
              <a:rPr lang="en-US" dirty="0"/>
            </a:br>
            <a:r>
              <a:rPr lang="en-US" dirty="0"/>
              <a:t>Extraction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5C8C6-41D2-5124-82F8-3D8ADB8484FE}"/>
              </a:ext>
            </a:extLst>
          </p:cNvPr>
          <p:cNvSpPr txBox="1"/>
          <p:nvPr/>
        </p:nvSpPr>
        <p:spPr>
          <a:xfrm>
            <a:off x="4458441" y="4820335"/>
            <a:ext cx="2271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4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7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7ABC0-8CFB-4330-9E3F-D70BFAAA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059" y="514237"/>
            <a:ext cx="4027561" cy="657977"/>
          </a:xfrm>
        </p:spPr>
        <p:txBody>
          <a:bodyPr/>
          <a:lstStyle/>
          <a:p>
            <a:pPr marL="571486" indent="-571486">
              <a:buFont typeface="Arial" panose="020B0604020202020204" pitchFamily="34" charset="0"/>
              <a:buChar char="•"/>
            </a:pPr>
            <a:r>
              <a:rPr lang="en-US" sz="4000" dirty="0"/>
              <a:t>Image </a:t>
            </a:r>
            <a:r>
              <a:rPr lang="en-US" sz="4000" dirty="0">
                <a:solidFill>
                  <a:srgbClr val="96FFF3"/>
                </a:solidFill>
              </a:rPr>
              <a:t>Acquisition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B77D7-64AF-47BD-DEF7-F28884D41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3999" y="1530449"/>
            <a:ext cx="4851473" cy="860315"/>
          </a:xfrm>
        </p:spPr>
        <p:txBody>
          <a:bodyPr/>
          <a:lstStyle/>
          <a:p>
            <a:pPr marL="571486" indent="-571486">
              <a:lnSpc>
                <a:spcPct val="100000"/>
              </a:lnSpc>
              <a:buClr>
                <a:srgbClr val="FFFFFF"/>
              </a:buClr>
              <a:buSzPct val="85000"/>
              <a:buFont typeface="Arial" panose="020B0604020202020204" pitchFamily="34" charset="0"/>
              <a:buChar char="•"/>
              <a:defRPr/>
            </a:pPr>
            <a:r>
              <a:rPr lang="en-US" sz="4000" dirty="0">
                <a:solidFill>
                  <a:srgbClr val="96FFF3"/>
                </a:solidFill>
                <a:latin typeface="Oswald"/>
                <a:sym typeface="Oswald"/>
              </a:rPr>
              <a:t>Gray Scale </a:t>
            </a:r>
            <a:r>
              <a:rPr lang="en-US" sz="4000" dirty="0">
                <a:solidFill>
                  <a:srgbClr val="FFFFFF"/>
                </a:solidFill>
                <a:latin typeface="Oswald"/>
                <a:sym typeface="Oswald"/>
              </a:rPr>
              <a:t>Conversion 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D6E849-F74D-A849-EA10-440E71C6591A}"/>
              </a:ext>
            </a:extLst>
          </p:cNvPr>
          <p:cNvSpPr txBox="1"/>
          <p:nvPr/>
        </p:nvSpPr>
        <p:spPr>
          <a:xfrm>
            <a:off x="823999" y="3121604"/>
            <a:ext cx="43061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Oswald" panose="00000500000000000000" pitchFamily="2" charset="0"/>
                <a:ea typeface="Calibri" panose="020F0502020204030204" pitchFamily="34" charset="0"/>
              </a:rPr>
              <a:t>Convert a colored image into gray image</a:t>
            </a:r>
            <a:endParaRPr lang="en-US" sz="2200" dirty="0">
              <a:solidFill>
                <a:schemeClr val="tx1"/>
              </a:solidFill>
              <a:latin typeface="Oswald" panose="00000500000000000000" pitchFamily="2" charset="0"/>
            </a:endParaRPr>
          </a:p>
        </p:txBody>
      </p:sp>
      <p:grpSp>
        <p:nvGrpSpPr>
          <p:cNvPr id="4" name="Google Shape;433;p37">
            <a:extLst>
              <a:ext uri="{FF2B5EF4-FFF2-40B4-BE49-F238E27FC236}">
                <a16:creationId xmlns:a16="http://schemas.microsoft.com/office/drawing/2014/main" id="{BEBAF9AA-815D-C145-7847-16D320EB066A}"/>
              </a:ext>
            </a:extLst>
          </p:cNvPr>
          <p:cNvGrpSpPr/>
          <p:nvPr/>
        </p:nvGrpSpPr>
        <p:grpSpPr>
          <a:xfrm rot="5400000">
            <a:off x="7411425" y="-649714"/>
            <a:ext cx="1182802" cy="2555083"/>
            <a:chOff x="7350442" y="2608992"/>
            <a:chExt cx="777239" cy="1673160"/>
          </a:xfrm>
        </p:grpSpPr>
        <p:sp>
          <p:nvSpPr>
            <p:cNvPr id="7" name="Google Shape;434;p37">
              <a:extLst>
                <a:ext uri="{FF2B5EF4-FFF2-40B4-BE49-F238E27FC236}">
                  <a16:creationId xmlns:a16="http://schemas.microsoft.com/office/drawing/2014/main" id="{C7F560F8-8929-6E8F-23B0-A84C0E02A284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435;p37">
              <a:extLst>
                <a:ext uri="{FF2B5EF4-FFF2-40B4-BE49-F238E27FC236}">
                  <a16:creationId xmlns:a16="http://schemas.microsoft.com/office/drawing/2014/main" id="{A1CBB362-E3DD-0DFB-293B-501FDD7FA819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36;p37">
              <a:extLst>
                <a:ext uri="{FF2B5EF4-FFF2-40B4-BE49-F238E27FC236}">
                  <a16:creationId xmlns:a16="http://schemas.microsoft.com/office/drawing/2014/main" id="{B9B51AC8-5996-0C65-F28F-176BFE48C64D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437;p37">
              <a:extLst>
                <a:ext uri="{FF2B5EF4-FFF2-40B4-BE49-F238E27FC236}">
                  <a16:creationId xmlns:a16="http://schemas.microsoft.com/office/drawing/2014/main" id="{BEC76DAA-959A-F5F5-3084-AEBDA63A6F50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438;p37">
              <a:extLst>
                <a:ext uri="{FF2B5EF4-FFF2-40B4-BE49-F238E27FC236}">
                  <a16:creationId xmlns:a16="http://schemas.microsoft.com/office/drawing/2014/main" id="{3EDC5002-5F23-D127-4D2E-8200BDC61B20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439;p37">
              <a:extLst>
                <a:ext uri="{FF2B5EF4-FFF2-40B4-BE49-F238E27FC236}">
                  <a16:creationId xmlns:a16="http://schemas.microsoft.com/office/drawing/2014/main" id="{49EBB376-D85F-CE70-600F-2E7400A6AE23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440;p37">
              <a:extLst>
                <a:ext uri="{FF2B5EF4-FFF2-40B4-BE49-F238E27FC236}">
                  <a16:creationId xmlns:a16="http://schemas.microsoft.com/office/drawing/2014/main" id="{3432DBAA-551E-F9C4-E72F-B8D1559F35CD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441;p37">
              <a:extLst>
                <a:ext uri="{FF2B5EF4-FFF2-40B4-BE49-F238E27FC236}">
                  <a16:creationId xmlns:a16="http://schemas.microsoft.com/office/drawing/2014/main" id="{309F1B71-85D8-3A62-57D4-D734EBADD97F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9A35091-0B38-07BC-DE50-0662CB2FA74C}"/>
              </a:ext>
            </a:extLst>
          </p:cNvPr>
          <p:cNvSpPr txBox="1"/>
          <p:nvPr/>
        </p:nvSpPr>
        <p:spPr>
          <a:xfrm>
            <a:off x="4458441" y="4820335"/>
            <a:ext cx="2271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5</a:t>
            </a:r>
            <a:endParaRPr lang="en-US" sz="1650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983039-CA00-AC54-2DD4-946C3B4CFE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" b="7523"/>
          <a:stretch>
            <a:fillRect/>
          </a:stretch>
        </p:blipFill>
        <p:spPr>
          <a:xfrm>
            <a:off x="5355196" y="2571750"/>
            <a:ext cx="3753424" cy="1530596"/>
          </a:xfrm>
          <a:prstGeom prst="rect">
            <a:avLst/>
          </a:prstGeom>
          <a:ln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6873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541">
        <p159:morph option="byObject"/>
      </p:transition>
    </mc:Choice>
    <mc:Fallback xmlns="">
      <p:transition spd="slow" advTm="5541">
        <p:fade/>
      </p:transition>
    </mc:Fallback>
  </mc:AlternateContent>
  <p:extLst>
    <p:ext uri="{E180D4A7-C9FB-4DFB-919C-405C955672EB}">
      <p14:showEvtLst xmlns:p14="http://schemas.microsoft.com/office/powerpoint/2010/main">
        <p14:playEvt time="50" objId="28"/>
        <p14:stopEvt time="5541" objId="28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43"/>
          <p:cNvSpPr/>
          <p:nvPr/>
        </p:nvSpPr>
        <p:spPr>
          <a:xfrm>
            <a:off x="3273426" y="1174582"/>
            <a:ext cx="2597150" cy="120031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Types of edge detection algorithms</a:t>
            </a:r>
          </a:p>
        </p:txBody>
      </p:sp>
      <p:grpSp>
        <p:nvGrpSpPr>
          <p:cNvPr id="2189" name="Google Shape;2189;p43"/>
          <p:cNvGrpSpPr/>
          <p:nvPr/>
        </p:nvGrpSpPr>
        <p:grpSpPr>
          <a:xfrm rot="5400000">
            <a:off x="7211965" y="-960210"/>
            <a:ext cx="1646736" cy="3557306"/>
            <a:chOff x="7350442" y="2608992"/>
            <a:chExt cx="777239" cy="1673160"/>
          </a:xfrm>
        </p:grpSpPr>
        <p:sp>
          <p:nvSpPr>
            <p:cNvPr id="2190" name="Google Shape;2190;p4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4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4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4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4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4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8" name="Google Shape;2198;p43"/>
          <p:cNvGrpSpPr/>
          <p:nvPr/>
        </p:nvGrpSpPr>
        <p:grpSpPr>
          <a:xfrm rot="-5400000" flipH="1">
            <a:off x="247296" y="-951153"/>
            <a:ext cx="1646736" cy="3557306"/>
            <a:chOff x="7350442" y="2608992"/>
            <a:chExt cx="777239" cy="1673160"/>
          </a:xfrm>
        </p:grpSpPr>
        <p:sp>
          <p:nvSpPr>
            <p:cNvPr id="2199" name="Google Shape;2199;p43"/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43"/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43"/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43"/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43"/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43"/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43"/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43"/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7" name="Google Shape;2207;p43"/>
          <p:cNvSpPr txBox="1">
            <a:spLocks noGrp="1"/>
          </p:cNvSpPr>
          <p:nvPr>
            <p:ph type="title"/>
          </p:nvPr>
        </p:nvSpPr>
        <p:spPr>
          <a:xfrm>
            <a:off x="720000" y="443958"/>
            <a:ext cx="7704000" cy="57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Edge</a:t>
            </a:r>
            <a:r>
              <a:rPr lang="en-US" sz="4000" dirty="0">
                <a:solidFill>
                  <a:schemeClr val="accent1"/>
                </a:solidFill>
              </a:rPr>
              <a:t> Detection</a:t>
            </a:r>
            <a:endParaRPr sz="4000" dirty="0"/>
          </a:p>
        </p:txBody>
      </p:sp>
      <p:cxnSp>
        <p:nvCxnSpPr>
          <p:cNvPr id="2208" name="Google Shape;2208;p43"/>
          <p:cNvCxnSpPr>
            <a:cxnSpLocks/>
            <a:stCxn id="2188" idx="2"/>
            <a:endCxn id="2209" idx="0"/>
          </p:cNvCxnSpPr>
          <p:nvPr/>
        </p:nvCxnSpPr>
        <p:spPr>
          <a:xfrm rot="16200000" flipH="1">
            <a:off x="5392820" y="1554081"/>
            <a:ext cx="1321089" cy="296272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dot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8000"/>
              </a:schemeClr>
            </a:outerShdw>
          </a:effectLst>
        </p:spPr>
      </p:cxnSp>
      <p:cxnSp>
        <p:nvCxnSpPr>
          <p:cNvPr id="2210" name="Google Shape;2210;p43"/>
          <p:cNvCxnSpPr>
            <a:cxnSpLocks/>
            <a:stCxn id="2211" idx="0"/>
            <a:endCxn id="2188" idx="2"/>
          </p:cNvCxnSpPr>
          <p:nvPr/>
        </p:nvCxnSpPr>
        <p:spPr>
          <a:xfrm rot="5400000" flipH="1" flipV="1">
            <a:off x="2428208" y="1552198"/>
            <a:ext cx="1321089" cy="2966497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200025" dist="19050" dir="5400000" algn="bl" rotWithShape="0">
              <a:schemeClr val="accent1">
                <a:alpha val="67000"/>
              </a:schemeClr>
            </a:outerShdw>
          </a:effectLst>
        </p:spPr>
      </p:cxnSp>
      <p:sp>
        <p:nvSpPr>
          <p:cNvPr id="2209" name="Google Shape;2209;p43"/>
          <p:cNvSpPr/>
          <p:nvPr/>
        </p:nvSpPr>
        <p:spPr>
          <a:xfrm>
            <a:off x="6563701" y="3695990"/>
            <a:ext cx="1942050" cy="786033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Gradient-based</a:t>
            </a:r>
          </a:p>
        </p:txBody>
      </p:sp>
      <p:sp>
        <p:nvSpPr>
          <p:cNvPr id="2211" name="Google Shape;2211;p43"/>
          <p:cNvSpPr/>
          <p:nvPr/>
        </p:nvSpPr>
        <p:spPr>
          <a:xfrm>
            <a:off x="630706" y="3695990"/>
            <a:ext cx="1949595" cy="78603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ffectLst>
            <a:outerShdw blurRad="171450" dist="19050" dir="5400000" algn="bl" rotWithShape="0">
              <a:schemeClr val="accent1">
                <a:alpha val="61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Oswald" panose="00000500000000000000" pitchFamily="2" charset="0"/>
                <a:ea typeface="DM Sans"/>
                <a:cs typeface="DM Sans"/>
                <a:sym typeface="DM Sans"/>
              </a:rPr>
              <a:t>Gaussian-based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D75206-C81C-2876-A981-69068DD85E2A}"/>
              </a:ext>
            </a:extLst>
          </p:cNvPr>
          <p:cNvSpPr txBox="1"/>
          <p:nvPr/>
        </p:nvSpPr>
        <p:spPr>
          <a:xfrm>
            <a:off x="4458441" y="4820335"/>
            <a:ext cx="2271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6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8" grpId="0" animBg="1"/>
      <p:bldP spid="2209" grpId="0" animBg="1"/>
      <p:bldP spid="22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55452-7966-0729-481E-E3CA3F79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Canny</a:t>
            </a:r>
            <a:r>
              <a:rPr lang="en-US" sz="4000" dirty="0"/>
              <a:t> Edge detection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6D8CA2-1905-8D84-F59A-5F6E12A0ED5E}"/>
              </a:ext>
            </a:extLst>
          </p:cNvPr>
          <p:cNvSpPr/>
          <p:nvPr/>
        </p:nvSpPr>
        <p:spPr>
          <a:xfrm>
            <a:off x="-48816" y="2110085"/>
            <a:ext cx="9241634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4800" b="1" dirty="0">
              <a:ln w="6350">
                <a:solidFill>
                  <a:srgbClr val="96FFF3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swald" panose="00000500000000000000" pitchFamily="2" charset="0"/>
            </a:endParaRPr>
          </a:p>
          <a:p>
            <a:pPr algn="ctr"/>
            <a:r>
              <a:rPr lang="en-US" sz="4800" b="1" dirty="0">
                <a:ln w="6350">
                  <a:solidFill>
                    <a:srgbClr val="96FFF3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" panose="00000500000000000000" pitchFamily="2" charset="0"/>
              </a:rPr>
              <a:t>Unmatched Precision and Flexibility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A6D90-1256-85E7-ACE8-12FFEC5B8D1B}"/>
              </a:ext>
            </a:extLst>
          </p:cNvPr>
          <p:cNvSpPr txBox="1"/>
          <p:nvPr/>
        </p:nvSpPr>
        <p:spPr>
          <a:xfrm>
            <a:off x="2259420" y="1288876"/>
            <a:ext cx="46251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dirty="0">
                <a:ln w="6350">
                  <a:solidFill>
                    <a:srgbClr val="96FFF3"/>
                  </a:solidFill>
                </a:ln>
                <a:noFill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swald" panose="00000500000000000000" pitchFamily="2" charset="0"/>
              </a:rPr>
              <a:t>Why?</a:t>
            </a:r>
            <a:endParaRPr lang="en-US" sz="16600" b="1" dirty="0">
              <a:ln w="6350">
                <a:solidFill>
                  <a:srgbClr val="96FFF3"/>
                </a:solidFill>
              </a:ln>
              <a:noFill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swald" panose="00000500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3838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184">
        <p159:morph option="byObject"/>
      </p:transition>
    </mc:Choice>
    <mc:Fallback xmlns="">
      <p:transition spd="slow" advTm="481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13A01A-0E31-6666-A022-CFF66B411D9C}"/>
              </a:ext>
            </a:extLst>
          </p:cNvPr>
          <p:cNvCxnSpPr/>
          <p:nvPr/>
        </p:nvCxnSpPr>
        <p:spPr>
          <a:xfrm>
            <a:off x="4667688" y="1265275"/>
            <a:ext cx="0" cy="32854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4F9AE91-6400-5DA8-02C4-554D8F2C0178}"/>
              </a:ext>
            </a:extLst>
          </p:cNvPr>
          <p:cNvSpPr/>
          <p:nvPr/>
        </p:nvSpPr>
        <p:spPr>
          <a:xfrm>
            <a:off x="318978" y="1262888"/>
            <a:ext cx="4253023" cy="52338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95F5D-4802-D9A0-CDCB-9EFC8C68667E}"/>
              </a:ext>
            </a:extLst>
          </p:cNvPr>
          <p:cNvSpPr txBox="1"/>
          <p:nvPr/>
        </p:nvSpPr>
        <p:spPr>
          <a:xfrm>
            <a:off x="318976" y="1303276"/>
            <a:ext cx="42530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Oswald"/>
                <a:sym typeface="Oswald"/>
              </a:rPr>
              <a:t>1. Noise Reduction (Image smoothening)</a:t>
            </a:r>
            <a:endParaRPr lang="en-US" sz="1867" dirty="0"/>
          </a:p>
        </p:txBody>
      </p:sp>
      <p:pic>
        <p:nvPicPr>
          <p:cNvPr id="18" name="Picture 17" descr="A close-up of a currency note&#10;&#10;Description automatically generated with medium confidence">
            <a:extLst>
              <a:ext uri="{FF2B5EF4-FFF2-40B4-BE49-F238E27FC236}">
                <a16:creationId xmlns:a16="http://schemas.microsoft.com/office/drawing/2014/main" id="{5E59E6B5-3D8E-537E-1A69-F286948DE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24" y="2283955"/>
            <a:ext cx="1716788" cy="97188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123B2022-EE62-5B69-2259-1A4F393EB758}"/>
              </a:ext>
            </a:extLst>
          </p:cNvPr>
          <p:cNvSpPr/>
          <p:nvPr/>
        </p:nvSpPr>
        <p:spPr>
          <a:xfrm>
            <a:off x="1977300" y="2488131"/>
            <a:ext cx="720181" cy="563526"/>
          </a:xfrm>
          <a:prstGeom prst="rightArrow">
            <a:avLst>
              <a:gd name="adj1" fmla="val 41549"/>
              <a:gd name="adj2" fmla="val 48545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pic>
        <p:nvPicPr>
          <p:cNvPr id="21" name="Picture 20" descr="A close-up of a paper money&#10;&#10;Description automatically generated with low confidence">
            <a:extLst>
              <a:ext uri="{FF2B5EF4-FFF2-40B4-BE49-F238E27FC236}">
                <a16:creationId xmlns:a16="http://schemas.microsoft.com/office/drawing/2014/main" id="{3BEBB9FA-9A98-BC3D-A9DE-C7C0488E7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524" y="2283954"/>
            <a:ext cx="1716788" cy="971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 descr=" 〖G(x,y)=1/(2πσ^2 )  e〗^((x^2+y^2)/(2σ^2 ))">
                <a:extLst>
                  <a:ext uri="{FF2B5EF4-FFF2-40B4-BE49-F238E27FC236}">
                    <a16:creationId xmlns:a16="http://schemas.microsoft.com/office/drawing/2014/main" id="{514BD446-086E-63C9-DE9F-CE6AE1DEC38B}"/>
                  </a:ext>
                </a:extLst>
              </p:cNvPr>
              <p:cNvSpPr txBox="1"/>
              <p:nvPr/>
            </p:nvSpPr>
            <p:spPr>
              <a:xfrm>
                <a:off x="383212" y="3543022"/>
                <a:ext cx="1870970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43" indent="-285743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sz="1800" b="1" i="1" kern="1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𝑮</m:t>
                    </m:r>
                    <m:d>
                      <m:dPr>
                        <m:ctrlPr>
                          <a:rPr lang="en-US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lang="en-US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𝒚</m:t>
                        </m:r>
                      </m:e>
                    </m:d>
                    <m:sSup>
                      <m:sSupPr>
                        <m:ctrlPr>
                          <a:rPr lang="en-US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=</m:t>
                        </m:r>
                        <m:f>
                          <m:fPr>
                            <m:ctrlPr>
                              <a:rPr lang="en-US" sz="1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1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1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𝟐</m:t>
                            </m:r>
                            <m:r>
                              <a:rPr lang="en-US" sz="1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𝝅</m:t>
                            </m:r>
                            <m:sSup>
                              <m:sSupPr>
                                <m:ctrlP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  <m:r>
                          <a:rPr lang="en-US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800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𝒆</m:t>
                        </m:r>
                      </m:e>
                      <m:sup>
                        <m:f>
                          <m:fPr>
                            <m:ctrlPr>
                              <a:rPr lang="en-US" sz="1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sz="1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sz="1800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sz="1800" b="1" dirty="0">
                  <a:solidFill>
                    <a:schemeClr val="tx1"/>
                  </a:solidFill>
                  <a:latin typeface="Oswald" panose="00000500000000000000" pitchFamily="2" charset="0"/>
                </a:endParaRPr>
              </a:p>
            </p:txBody>
          </p:sp>
        </mc:Choice>
        <mc:Fallback xmlns="">
          <p:sp>
            <p:nvSpPr>
              <p:cNvPr id="22" name="TextBox 21" descr=" 〖G(x,y)=1/(2πσ^2 )  e〗^((x^2+y^2)/(2σ^2 ))">
                <a:extLst>
                  <a:ext uri="{FF2B5EF4-FFF2-40B4-BE49-F238E27FC236}">
                    <a16:creationId xmlns:a16="http://schemas.microsoft.com/office/drawing/2014/main" id="{514BD446-086E-63C9-DE9F-CE6AE1DEC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12" y="3543022"/>
                <a:ext cx="1870970" cy="525208"/>
              </a:xfrm>
              <a:prstGeom prst="rect">
                <a:avLst/>
              </a:prstGeom>
              <a:blipFill>
                <a:blip r:embed="rId5"/>
                <a:stretch>
                  <a:fillRect r="-25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368CE0-4429-A657-EF14-8F93611CB3E3}"/>
                  </a:ext>
                </a:extLst>
              </p:cNvPr>
              <p:cNvSpPr txBox="1"/>
              <p:nvPr/>
            </p:nvSpPr>
            <p:spPr>
              <a:xfrm>
                <a:off x="318976" y="4184591"/>
                <a:ext cx="161085" cy="379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67" b="1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𝝈</m:t>
                      </m:r>
                      <m:r>
                        <a:rPr lang="en-US" sz="1867" b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:</m:t>
                      </m:r>
                    </m:oMath>
                  </m:oMathPara>
                </a14:m>
                <a:endParaRPr lang="en-US" sz="1867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2368CE0-4429-A657-EF14-8F93611CB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76" y="4184591"/>
                <a:ext cx="161085" cy="379656"/>
              </a:xfrm>
              <a:prstGeom prst="rect">
                <a:avLst/>
              </a:prstGeom>
              <a:blipFill>
                <a:blip r:embed="rId6"/>
                <a:stretch>
                  <a:fillRect r="-1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8EB0E5-8E76-9575-04D4-82096C5D438E}"/>
                  </a:ext>
                </a:extLst>
              </p:cNvPr>
              <p:cNvSpPr txBox="1"/>
              <p:nvPr/>
            </p:nvSpPr>
            <p:spPr>
              <a:xfrm>
                <a:off x="4950197" y="2769895"/>
                <a:ext cx="2775402" cy="67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43" indent="-285743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tx1"/>
                    </a:solidFill>
                    <a:latin typeface="Oswald" panose="00000500000000000000" pitchFamily="2" charset="0"/>
                    <a:ea typeface="Times New Roman" panose="02020603050405020304" pitchFamily="18" charset="0"/>
                  </a:rPr>
                  <a:t>Magnitude(S) 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67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sz="1867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</m:sub>
                          <m:sup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867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𝒚</m:t>
                            </m:r>
                          </m:sub>
                          <m:sup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Calibri" panose="020F0502020204030204" pitchFamily="34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</m:oMath>
                </a14:m>
                <a:endParaRPr lang="en-US" sz="1867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8EB0E5-8E76-9575-04D4-82096C5D4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197" y="2769895"/>
                <a:ext cx="2775402" cy="676917"/>
              </a:xfrm>
              <a:prstGeom prst="rect">
                <a:avLst/>
              </a:prstGeom>
              <a:blipFill>
                <a:blip r:embed="rId7"/>
                <a:stretch>
                  <a:fillRect l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F2EED3-F12B-D609-5AED-B5A8CEA98BD7}"/>
                  </a:ext>
                </a:extLst>
              </p:cNvPr>
              <p:cNvSpPr txBox="1"/>
              <p:nvPr/>
            </p:nvSpPr>
            <p:spPr>
              <a:xfrm>
                <a:off x="4950198" y="3369563"/>
                <a:ext cx="2928532" cy="523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43" indent="-285743">
                  <a:buClr>
                    <a:schemeClr val="tx1"/>
                  </a:buClr>
                  <a:buFont typeface="Wingdings" panose="05000000000000000000" pitchFamily="2" charset="2"/>
                  <a:buChar char="Ø"/>
                </a:pPr>
                <a:r>
                  <a:rPr lang="en-US" sz="1800" dirty="0">
                    <a:solidFill>
                      <a:schemeClr val="tx1"/>
                    </a:solidFill>
                    <a:latin typeface="Oswald" panose="00000500000000000000" pitchFamily="2" charset="0"/>
                    <a:ea typeface="Calibri" panose="020F0502020204030204" pitchFamily="34" charset="0"/>
                  </a:rPr>
                  <a:t>Direction</a:t>
                </a:r>
                <a:r>
                  <a:rPr lang="en-US" sz="1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67" b="1" i="1" kern="1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1867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𝛉</m:t>
                            </m:r>
                            <m:r>
                              <m:rPr>
                                <m:nor/>
                              </m:rPr>
                              <a:rPr lang="en-US" sz="1800" b="1" dirty="0">
                                <a:solidFill>
                                  <a:schemeClr val="tx1"/>
                                </a:solidFill>
                                <a:latin typeface="Calibri" panose="020F0502020204030204" pitchFamily="34" charset="0"/>
                                <a:ea typeface="Calibri" panose="020F0502020204030204" pitchFamily="34" charset="0"/>
                              </a:rPr>
                              <m:t>)</m:t>
                            </m:r>
                            <m:r>
                              <a:rPr lang="en-US" sz="18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=</m:t>
                            </m:r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libri" panose="020F0502020204030204" pitchFamily="34" charset="0"/>
                              </a:rPr>
                              <m:t>𝒕𝒂𝒏</m:t>
                            </m:r>
                          </m:e>
                          <m:sup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libri" panose="020F0502020204030204" pitchFamily="34" charset="0"/>
                              </a:rPr>
                              <m:t>−</m:t>
                            </m:r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Calibri" panose="020F0502020204030204" pitchFamily="34" charset="0"/>
                              </a:rPr>
                              <m:t>𝟏</m:t>
                            </m:r>
                          </m:sup>
                        </m:sSup>
                      </m:fName>
                      <m:e>
                        <m:f>
                          <m:fPr>
                            <m:ctrlPr>
                              <a:rPr lang="en-US" sz="1867" b="1" i="1" kern="1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67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𝒚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867" b="1" i="1" kern="1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𝒙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endParaRPr lang="en-US" sz="1867" b="1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7F2EED3-F12B-D609-5AED-B5A8CEA98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198" y="3369563"/>
                <a:ext cx="2928532" cy="523926"/>
              </a:xfrm>
              <a:prstGeom prst="rect">
                <a:avLst/>
              </a:prstGeom>
              <a:blipFill>
                <a:blip r:embed="rId8"/>
                <a:stretch>
                  <a:fillRect l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207343E4-D4EF-C3C7-D310-84C3108DF2D4}"/>
              </a:ext>
            </a:extLst>
          </p:cNvPr>
          <p:cNvSpPr txBox="1"/>
          <p:nvPr/>
        </p:nvSpPr>
        <p:spPr>
          <a:xfrm>
            <a:off x="5035254" y="2111997"/>
            <a:ext cx="377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Oswald" panose="00000500000000000000" pitchFamily="2" charset="0"/>
                <a:ea typeface="Cambria" panose="02040503050406030204" pitchFamily="18" charset="0"/>
                <a:cs typeface="Calibri" panose="020F0502020204030204" pitchFamily="34" charset="0"/>
              </a:rPr>
              <a:t>Calculating the Sobel gradient on X &amp; Y directions of the image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F28390A-5700-D7CF-5574-A0CFEEBE4DAD}"/>
              </a:ext>
            </a:extLst>
          </p:cNvPr>
          <p:cNvSpPr/>
          <p:nvPr/>
        </p:nvSpPr>
        <p:spPr>
          <a:xfrm>
            <a:off x="4837807" y="1265275"/>
            <a:ext cx="3541814" cy="52338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B78E6F-DC3A-0E42-2D20-B0F41025639D}"/>
              </a:ext>
            </a:extLst>
          </p:cNvPr>
          <p:cNvSpPr txBox="1"/>
          <p:nvPr/>
        </p:nvSpPr>
        <p:spPr>
          <a:xfrm>
            <a:off x="4870064" y="1313947"/>
            <a:ext cx="35095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Oswald"/>
                <a:sym typeface="Oswald"/>
              </a:rPr>
              <a:t>2. Calculating Intensity Gradient</a:t>
            </a:r>
            <a:endParaRPr lang="en-US" sz="1867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2DBE9C8-6735-BCBA-0407-E6AEA8EE28F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074"/>
          <a:stretch/>
        </p:blipFill>
        <p:spPr>
          <a:xfrm>
            <a:off x="5560830" y="3878227"/>
            <a:ext cx="2164765" cy="10973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7401CE-6888-9ACF-D79F-173B4FCAB430}"/>
              </a:ext>
            </a:extLst>
          </p:cNvPr>
          <p:cNvSpPr txBox="1"/>
          <p:nvPr/>
        </p:nvSpPr>
        <p:spPr>
          <a:xfrm>
            <a:off x="449584" y="4184591"/>
            <a:ext cx="3238496" cy="633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tx1"/>
                </a:solidFill>
                <a:latin typeface="Oswald" panose="00000500000000000000" pitchFamily="2" charset="0"/>
              </a:rPr>
              <a:t>  </a:t>
            </a:r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Constant added according to different applications and different libraries</a:t>
            </a:r>
          </a:p>
        </p:txBody>
      </p:sp>
      <p:grpSp>
        <p:nvGrpSpPr>
          <p:cNvPr id="17" name="Google Shape;433;p37">
            <a:extLst>
              <a:ext uri="{FF2B5EF4-FFF2-40B4-BE49-F238E27FC236}">
                <a16:creationId xmlns:a16="http://schemas.microsoft.com/office/drawing/2014/main" id="{7A2D2B4B-1A02-4BB0-1842-790ECD6284FB}"/>
              </a:ext>
            </a:extLst>
          </p:cNvPr>
          <p:cNvGrpSpPr/>
          <p:nvPr/>
        </p:nvGrpSpPr>
        <p:grpSpPr>
          <a:xfrm rot="5400000">
            <a:off x="7616212" y="-615522"/>
            <a:ext cx="1064976" cy="2403668"/>
            <a:chOff x="7350442" y="2608992"/>
            <a:chExt cx="777239" cy="1673160"/>
          </a:xfrm>
        </p:grpSpPr>
        <p:sp>
          <p:nvSpPr>
            <p:cNvPr id="20" name="Google Shape;434;p37">
              <a:extLst>
                <a:ext uri="{FF2B5EF4-FFF2-40B4-BE49-F238E27FC236}">
                  <a16:creationId xmlns:a16="http://schemas.microsoft.com/office/drawing/2014/main" id="{63B69E29-F1AF-5471-F910-A59CDCA3E8A8}"/>
                </a:ext>
              </a:extLst>
            </p:cNvPr>
            <p:cNvSpPr/>
            <p:nvPr/>
          </p:nvSpPr>
          <p:spPr>
            <a:xfrm>
              <a:off x="7486745" y="2608992"/>
              <a:ext cx="300894" cy="898874"/>
            </a:xfrm>
            <a:custGeom>
              <a:avLst/>
              <a:gdLst/>
              <a:ahLst/>
              <a:cxnLst/>
              <a:rect l="l" t="t" r="r" b="b"/>
              <a:pathLst>
                <a:path w="300894" h="898874" extrusionOk="0">
                  <a:moveTo>
                    <a:pt x="16764" y="858488"/>
                  </a:moveTo>
                  <a:cubicBezTo>
                    <a:pt x="7334" y="860203"/>
                    <a:pt x="0" y="868585"/>
                    <a:pt x="0" y="878491"/>
                  </a:cubicBezTo>
                  <a:cubicBezTo>
                    <a:pt x="0" y="889730"/>
                    <a:pt x="9144" y="898874"/>
                    <a:pt x="20288" y="898874"/>
                  </a:cubicBezTo>
                  <a:cubicBezTo>
                    <a:pt x="31528" y="898874"/>
                    <a:pt x="40672" y="889730"/>
                    <a:pt x="40672" y="878491"/>
                  </a:cubicBezTo>
                  <a:cubicBezTo>
                    <a:pt x="40672" y="868585"/>
                    <a:pt x="33433" y="860203"/>
                    <a:pt x="23908" y="858488"/>
                  </a:cubicBezTo>
                  <a:lnTo>
                    <a:pt x="23908" y="733997"/>
                  </a:lnTo>
                  <a:lnTo>
                    <a:pt x="300895" y="457009"/>
                  </a:lnTo>
                  <a:lnTo>
                    <a:pt x="300895" y="0"/>
                  </a:lnTo>
                  <a:lnTo>
                    <a:pt x="293751" y="0"/>
                  </a:lnTo>
                  <a:lnTo>
                    <a:pt x="293751" y="454057"/>
                  </a:lnTo>
                  <a:lnTo>
                    <a:pt x="16764" y="731044"/>
                  </a:lnTo>
                  <a:lnTo>
                    <a:pt x="16764" y="858488"/>
                  </a:lnTo>
                  <a:close/>
                  <a:moveTo>
                    <a:pt x="33528" y="878491"/>
                  </a:moveTo>
                  <a:cubicBezTo>
                    <a:pt x="33528" y="885825"/>
                    <a:pt x="27622" y="891730"/>
                    <a:pt x="20288" y="891730"/>
                  </a:cubicBezTo>
                  <a:cubicBezTo>
                    <a:pt x="13049" y="891730"/>
                    <a:pt x="7144" y="885825"/>
                    <a:pt x="7144" y="878491"/>
                  </a:cubicBezTo>
                  <a:cubicBezTo>
                    <a:pt x="7144" y="872490"/>
                    <a:pt x="11239" y="867347"/>
                    <a:pt x="16764" y="865918"/>
                  </a:cubicBezTo>
                  <a:cubicBezTo>
                    <a:pt x="17907" y="865537"/>
                    <a:pt x="19050" y="865346"/>
                    <a:pt x="20288" y="865346"/>
                  </a:cubicBezTo>
                  <a:cubicBezTo>
                    <a:pt x="21526" y="865346"/>
                    <a:pt x="22765" y="865537"/>
                    <a:pt x="23908" y="865918"/>
                  </a:cubicBezTo>
                  <a:cubicBezTo>
                    <a:pt x="29527" y="867442"/>
                    <a:pt x="33528" y="872490"/>
                    <a:pt x="33528" y="8784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35;p37">
              <a:extLst>
                <a:ext uri="{FF2B5EF4-FFF2-40B4-BE49-F238E27FC236}">
                  <a16:creationId xmlns:a16="http://schemas.microsoft.com/office/drawing/2014/main" id="{37856155-AD71-F070-C9B4-0DE4DAF1DCA4}"/>
                </a:ext>
              </a:extLst>
            </p:cNvPr>
            <p:cNvSpPr/>
            <p:nvPr/>
          </p:nvSpPr>
          <p:spPr>
            <a:xfrm>
              <a:off x="7430357" y="3185731"/>
              <a:ext cx="149161" cy="440054"/>
            </a:xfrm>
            <a:custGeom>
              <a:avLst/>
              <a:gdLst/>
              <a:ahLst/>
              <a:cxnLst/>
              <a:rect l="l" t="t" r="r" b="b"/>
              <a:pathLst>
                <a:path w="149161" h="440054" extrusionOk="0">
                  <a:moveTo>
                    <a:pt x="123349" y="30861"/>
                  </a:moveTo>
                  <a:cubicBezTo>
                    <a:pt x="125921" y="32575"/>
                    <a:pt x="129064" y="33528"/>
                    <a:pt x="132397" y="33528"/>
                  </a:cubicBezTo>
                  <a:cubicBezTo>
                    <a:pt x="141637" y="33528"/>
                    <a:pt x="149162" y="26003"/>
                    <a:pt x="149162" y="16764"/>
                  </a:cubicBezTo>
                  <a:cubicBezTo>
                    <a:pt x="149162" y="7525"/>
                    <a:pt x="141637" y="0"/>
                    <a:pt x="132397" y="0"/>
                  </a:cubicBezTo>
                  <a:cubicBezTo>
                    <a:pt x="123158" y="0"/>
                    <a:pt x="115634" y="7525"/>
                    <a:pt x="115634" y="16764"/>
                  </a:cubicBezTo>
                  <a:cubicBezTo>
                    <a:pt x="115634" y="20098"/>
                    <a:pt x="116586" y="23146"/>
                    <a:pt x="118301" y="25813"/>
                  </a:cubicBezTo>
                  <a:lnTo>
                    <a:pt x="16764" y="127349"/>
                  </a:lnTo>
                  <a:lnTo>
                    <a:pt x="16764" y="399669"/>
                  </a:lnTo>
                  <a:cubicBezTo>
                    <a:pt x="7334" y="401384"/>
                    <a:pt x="0" y="409765"/>
                    <a:pt x="0" y="419671"/>
                  </a:cubicBezTo>
                  <a:cubicBezTo>
                    <a:pt x="0" y="430911"/>
                    <a:pt x="9144" y="440055"/>
                    <a:pt x="20288" y="440055"/>
                  </a:cubicBezTo>
                  <a:cubicBezTo>
                    <a:pt x="31528" y="440055"/>
                    <a:pt x="40672" y="430911"/>
                    <a:pt x="40672" y="419671"/>
                  </a:cubicBezTo>
                  <a:cubicBezTo>
                    <a:pt x="40672" y="409765"/>
                    <a:pt x="33433" y="401384"/>
                    <a:pt x="23908" y="399669"/>
                  </a:cubicBezTo>
                  <a:lnTo>
                    <a:pt x="23908" y="130302"/>
                  </a:lnTo>
                  <a:lnTo>
                    <a:pt x="123349" y="30861"/>
                  </a:lnTo>
                  <a:close/>
                  <a:moveTo>
                    <a:pt x="33623" y="419671"/>
                  </a:moveTo>
                  <a:cubicBezTo>
                    <a:pt x="33623" y="427006"/>
                    <a:pt x="27718" y="432911"/>
                    <a:pt x="20384" y="432911"/>
                  </a:cubicBezTo>
                  <a:cubicBezTo>
                    <a:pt x="13145" y="432911"/>
                    <a:pt x="7239" y="427006"/>
                    <a:pt x="7239" y="419671"/>
                  </a:cubicBezTo>
                  <a:cubicBezTo>
                    <a:pt x="7239" y="413671"/>
                    <a:pt x="11335" y="408527"/>
                    <a:pt x="16859" y="407098"/>
                  </a:cubicBezTo>
                  <a:cubicBezTo>
                    <a:pt x="18002" y="406717"/>
                    <a:pt x="19145" y="406527"/>
                    <a:pt x="20384" y="406527"/>
                  </a:cubicBezTo>
                  <a:cubicBezTo>
                    <a:pt x="21622" y="406527"/>
                    <a:pt x="22860" y="406717"/>
                    <a:pt x="24003" y="407098"/>
                  </a:cubicBezTo>
                  <a:cubicBezTo>
                    <a:pt x="29623" y="408622"/>
                    <a:pt x="33623" y="413671"/>
                    <a:pt x="33623" y="4196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36;p37">
              <a:extLst>
                <a:ext uri="{FF2B5EF4-FFF2-40B4-BE49-F238E27FC236}">
                  <a16:creationId xmlns:a16="http://schemas.microsoft.com/office/drawing/2014/main" id="{A6E7A75F-13C7-3626-8265-964DD4871900}"/>
                </a:ext>
              </a:extLst>
            </p:cNvPr>
            <p:cNvSpPr/>
            <p:nvPr/>
          </p:nvSpPr>
          <p:spPr>
            <a:xfrm>
              <a:off x="7350442" y="2713767"/>
              <a:ext cx="389000" cy="777335"/>
            </a:xfrm>
            <a:custGeom>
              <a:avLst/>
              <a:gdLst/>
              <a:ahLst/>
              <a:cxnLst/>
              <a:rect l="l" t="t" r="r" b="b"/>
              <a:pathLst>
                <a:path w="389000" h="777335" extrusionOk="0">
                  <a:moveTo>
                    <a:pt x="297466" y="400812"/>
                  </a:moveTo>
                  <a:lnTo>
                    <a:pt x="188976" y="400812"/>
                  </a:lnTo>
                  <a:lnTo>
                    <a:pt x="16669" y="573024"/>
                  </a:lnTo>
                  <a:lnTo>
                    <a:pt x="16669" y="736949"/>
                  </a:lnTo>
                  <a:cubicBezTo>
                    <a:pt x="7144" y="738664"/>
                    <a:pt x="0" y="747046"/>
                    <a:pt x="0" y="757047"/>
                  </a:cubicBezTo>
                  <a:cubicBezTo>
                    <a:pt x="0" y="768191"/>
                    <a:pt x="9049" y="777335"/>
                    <a:pt x="20288" y="777335"/>
                  </a:cubicBezTo>
                  <a:cubicBezTo>
                    <a:pt x="31432" y="777335"/>
                    <a:pt x="40576" y="768191"/>
                    <a:pt x="40576" y="757047"/>
                  </a:cubicBezTo>
                  <a:cubicBezTo>
                    <a:pt x="40576" y="747046"/>
                    <a:pt x="33242" y="738664"/>
                    <a:pt x="23813" y="736949"/>
                  </a:cubicBezTo>
                  <a:lnTo>
                    <a:pt x="23813" y="575977"/>
                  </a:lnTo>
                  <a:lnTo>
                    <a:pt x="191929" y="407956"/>
                  </a:lnTo>
                  <a:lnTo>
                    <a:pt x="300418" y="407956"/>
                  </a:lnTo>
                  <a:lnTo>
                    <a:pt x="372237" y="336042"/>
                  </a:lnTo>
                  <a:lnTo>
                    <a:pt x="372237" y="40291"/>
                  </a:lnTo>
                  <a:cubicBezTo>
                    <a:pt x="381667" y="38576"/>
                    <a:pt x="389001" y="30289"/>
                    <a:pt x="389001" y="20288"/>
                  </a:cubicBezTo>
                  <a:cubicBezTo>
                    <a:pt x="389001" y="9049"/>
                    <a:pt x="379857" y="0"/>
                    <a:pt x="368713" y="0"/>
                  </a:cubicBezTo>
                  <a:cubicBezTo>
                    <a:pt x="357473" y="0"/>
                    <a:pt x="348329" y="9049"/>
                    <a:pt x="348329" y="20288"/>
                  </a:cubicBezTo>
                  <a:cubicBezTo>
                    <a:pt x="348329" y="30289"/>
                    <a:pt x="355568" y="38576"/>
                    <a:pt x="365093" y="40291"/>
                  </a:cubicBezTo>
                  <a:lnTo>
                    <a:pt x="365093" y="333089"/>
                  </a:lnTo>
                  <a:lnTo>
                    <a:pt x="297466" y="400812"/>
                  </a:lnTo>
                  <a:close/>
                  <a:moveTo>
                    <a:pt x="33433" y="757047"/>
                  </a:moveTo>
                  <a:cubicBezTo>
                    <a:pt x="33433" y="764286"/>
                    <a:pt x="27527" y="770192"/>
                    <a:pt x="20288" y="770192"/>
                  </a:cubicBezTo>
                  <a:cubicBezTo>
                    <a:pt x="13049" y="770192"/>
                    <a:pt x="7144" y="764286"/>
                    <a:pt x="7144" y="757047"/>
                  </a:cubicBezTo>
                  <a:cubicBezTo>
                    <a:pt x="7144" y="750951"/>
                    <a:pt x="11144" y="745903"/>
                    <a:pt x="16669" y="744379"/>
                  </a:cubicBezTo>
                  <a:cubicBezTo>
                    <a:pt x="17812" y="743998"/>
                    <a:pt x="19050" y="743807"/>
                    <a:pt x="20288" y="743807"/>
                  </a:cubicBezTo>
                  <a:cubicBezTo>
                    <a:pt x="21526" y="743807"/>
                    <a:pt x="22669" y="743998"/>
                    <a:pt x="23813" y="744379"/>
                  </a:cubicBezTo>
                  <a:cubicBezTo>
                    <a:pt x="29337" y="745808"/>
                    <a:pt x="33433" y="750951"/>
                    <a:pt x="33433" y="757047"/>
                  </a:cubicBezTo>
                  <a:close/>
                  <a:moveTo>
                    <a:pt x="355473" y="20288"/>
                  </a:moveTo>
                  <a:cubicBezTo>
                    <a:pt x="355473" y="13049"/>
                    <a:pt x="361379" y="7144"/>
                    <a:pt x="368713" y="7144"/>
                  </a:cubicBezTo>
                  <a:cubicBezTo>
                    <a:pt x="375952" y="7144"/>
                    <a:pt x="381857" y="13049"/>
                    <a:pt x="381857" y="20288"/>
                  </a:cubicBezTo>
                  <a:cubicBezTo>
                    <a:pt x="381857" y="26289"/>
                    <a:pt x="377761" y="31432"/>
                    <a:pt x="372237" y="32861"/>
                  </a:cubicBezTo>
                  <a:cubicBezTo>
                    <a:pt x="371094" y="33242"/>
                    <a:pt x="369951" y="33433"/>
                    <a:pt x="368713" y="33433"/>
                  </a:cubicBezTo>
                  <a:cubicBezTo>
                    <a:pt x="367474" y="33433"/>
                    <a:pt x="366236" y="33242"/>
                    <a:pt x="365093" y="32861"/>
                  </a:cubicBezTo>
                  <a:cubicBezTo>
                    <a:pt x="359473" y="31337"/>
                    <a:pt x="355473" y="26289"/>
                    <a:pt x="355473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437;p37">
              <a:extLst>
                <a:ext uri="{FF2B5EF4-FFF2-40B4-BE49-F238E27FC236}">
                  <a16:creationId xmlns:a16="http://schemas.microsoft.com/office/drawing/2014/main" id="{B822E511-19E3-A603-99A0-F694D672562B}"/>
                </a:ext>
              </a:extLst>
            </p:cNvPr>
            <p:cNvSpPr/>
            <p:nvPr/>
          </p:nvSpPr>
          <p:spPr>
            <a:xfrm>
              <a:off x="7860696" y="2608992"/>
              <a:ext cx="266985" cy="1341405"/>
            </a:xfrm>
            <a:custGeom>
              <a:avLst/>
              <a:gdLst/>
              <a:ahLst/>
              <a:cxnLst/>
              <a:rect l="l" t="t" r="r" b="b"/>
              <a:pathLst>
                <a:path w="266985" h="1341405" extrusionOk="0">
                  <a:moveTo>
                    <a:pt x="266986" y="744569"/>
                  </a:moveTo>
                  <a:lnTo>
                    <a:pt x="266986" y="0"/>
                  </a:lnTo>
                  <a:lnTo>
                    <a:pt x="259842" y="0"/>
                  </a:lnTo>
                  <a:lnTo>
                    <a:pt x="259842" y="741617"/>
                  </a:lnTo>
                  <a:lnTo>
                    <a:pt x="13145" y="988314"/>
                  </a:lnTo>
                  <a:lnTo>
                    <a:pt x="13145" y="1308259"/>
                  </a:lnTo>
                  <a:cubicBezTo>
                    <a:pt x="5620" y="1309878"/>
                    <a:pt x="0" y="1316546"/>
                    <a:pt x="0" y="1324642"/>
                  </a:cubicBezTo>
                  <a:cubicBezTo>
                    <a:pt x="0" y="1333881"/>
                    <a:pt x="7525" y="1341406"/>
                    <a:pt x="16764" y="1341406"/>
                  </a:cubicBezTo>
                  <a:cubicBezTo>
                    <a:pt x="26003" y="1341406"/>
                    <a:pt x="33528" y="1333881"/>
                    <a:pt x="33528" y="1324642"/>
                  </a:cubicBezTo>
                  <a:cubicBezTo>
                    <a:pt x="33528" y="1316641"/>
                    <a:pt x="27908" y="1309973"/>
                    <a:pt x="20384" y="1308259"/>
                  </a:cubicBezTo>
                  <a:lnTo>
                    <a:pt x="20384" y="991267"/>
                  </a:lnTo>
                  <a:lnTo>
                    <a:pt x="266986" y="7445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438;p37">
              <a:extLst>
                <a:ext uri="{FF2B5EF4-FFF2-40B4-BE49-F238E27FC236}">
                  <a16:creationId xmlns:a16="http://schemas.microsoft.com/office/drawing/2014/main" id="{D363432D-1781-628F-C6B7-F65BCB6F284B}"/>
                </a:ext>
              </a:extLst>
            </p:cNvPr>
            <p:cNvSpPr/>
            <p:nvPr/>
          </p:nvSpPr>
          <p:spPr>
            <a:xfrm>
              <a:off x="7616094" y="2608992"/>
              <a:ext cx="370998" cy="1562195"/>
            </a:xfrm>
            <a:custGeom>
              <a:avLst/>
              <a:gdLst/>
              <a:ahLst/>
              <a:cxnLst/>
              <a:rect l="l" t="t" r="r" b="b"/>
              <a:pathLst>
                <a:path w="370998" h="1562195" extrusionOk="0">
                  <a:moveTo>
                    <a:pt x="158496" y="1521905"/>
                  </a:moveTo>
                  <a:lnTo>
                    <a:pt x="158496" y="1225868"/>
                  </a:lnTo>
                  <a:lnTo>
                    <a:pt x="95155" y="1162431"/>
                  </a:lnTo>
                  <a:lnTo>
                    <a:pt x="95155" y="939070"/>
                  </a:lnTo>
                  <a:lnTo>
                    <a:pt x="156210" y="878014"/>
                  </a:lnTo>
                  <a:lnTo>
                    <a:pt x="156210" y="839534"/>
                  </a:lnTo>
                  <a:lnTo>
                    <a:pt x="317659" y="678085"/>
                  </a:lnTo>
                  <a:cubicBezTo>
                    <a:pt x="320897" y="680466"/>
                    <a:pt x="324898" y="681800"/>
                    <a:pt x="329184" y="681800"/>
                  </a:cubicBezTo>
                  <a:cubicBezTo>
                    <a:pt x="340423" y="681800"/>
                    <a:pt x="349568" y="672655"/>
                    <a:pt x="349568" y="661511"/>
                  </a:cubicBezTo>
                  <a:cubicBezTo>
                    <a:pt x="349568" y="650272"/>
                    <a:pt x="340423" y="641128"/>
                    <a:pt x="329184" y="641128"/>
                  </a:cubicBezTo>
                  <a:cubicBezTo>
                    <a:pt x="318040" y="641128"/>
                    <a:pt x="308896" y="650272"/>
                    <a:pt x="308896" y="661511"/>
                  </a:cubicBezTo>
                  <a:cubicBezTo>
                    <a:pt x="308896" y="665797"/>
                    <a:pt x="310229" y="669798"/>
                    <a:pt x="312611" y="673037"/>
                  </a:cubicBezTo>
                  <a:lnTo>
                    <a:pt x="267843" y="717804"/>
                  </a:lnTo>
                  <a:lnTo>
                    <a:pt x="267843" y="635413"/>
                  </a:lnTo>
                  <a:lnTo>
                    <a:pt x="370999" y="532257"/>
                  </a:lnTo>
                  <a:lnTo>
                    <a:pt x="370999" y="273844"/>
                  </a:lnTo>
                  <a:lnTo>
                    <a:pt x="319183" y="222028"/>
                  </a:lnTo>
                  <a:lnTo>
                    <a:pt x="319183" y="0"/>
                  </a:lnTo>
                  <a:lnTo>
                    <a:pt x="312039" y="0"/>
                  </a:lnTo>
                  <a:lnTo>
                    <a:pt x="312039" y="503777"/>
                  </a:lnTo>
                  <a:lnTo>
                    <a:pt x="16669" y="799147"/>
                  </a:lnTo>
                  <a:lnTo>
                    <a:pt x="16669" y="1479995"/>
                  </a:lnTo>
                  <a:cubicBezTo>
                    <a:pt x="7144" y="1481709"/>
                    <a:pt x="0" y="1490091"/>
                    <a:pt x="0" y="1500092"/>
                  </a:cubicBezTo>
                  <a:cubicBezTo>
                    <a:pt x="0" y="1511237"/>
                    <a:pt x="9049" y="1520381"/>
                    <a:pt x="20288" y="1520381"/>
                  </a:cubicBezTo>
                  <a:cubicBezTo>
                    <a:pt x="31528" y="1520381"/>
                    <a:pt x="40577" y="1511237"/>
                    <a:pt x="40577" y="1500092"/>
                  </a:cubicBezTo>
                  <a:cubicBezTo>
                    <a:pt x="40577" y="1490091"/>
                    <a:pt x="33338" y="1481709"/>
                    <a:pt x="23813" y="1479995"/>
                  </a:cubicBezTo>
                  <a:lnTo>
                    <a:pt x="23813" y="802100"/>
                  </a:lnTo>
                  <a:lnTo>
                    <a:pt x="319183" y="506730"/>
                  </a:lnTo>
                  <a:lnTo>
                    <a:pt x="319183" y="232124"/>
                  </a:lnTo>
                  <a:lnTo>
                    <a:pt x="363855" y="276796"/>
                  </a:lnTo>
                  <a:lnTo>
                    <a:pt x="363855" y="529304"/>
                  </a:lnTo>
                  <a:lnTo>
                    <a:pt x="260699" y="632460"/>
                  </a:lnTo>
                  <a:lnTo>
                    <a:pt x="260699" y="724948"/>
                  </a:lnTo>
                  <a:lnTo>
                    <a:pt x="260699" y="724948"/>
                  </a:lnTo>
                  <a:lnTo>
                    <a:pt x="149066" y="836485"/>
                  </a:lnTo>
                  <a:lnTo>
                    <a:pt x="149066" y="874967"/>
                  </a:lnTo>
                  <a:lnTo>
                    <a:pt x="95155" y="928973"/>
                  </a:lnTo>
                  <a:lnTo>
                    <a:pt x="95155" y="821341"/>
                  </a:lnTo>
                  <a:lnTo>
                    <a:pt x="178498" y="738092"/>
                  </a:lnTo>
                  <a:cubicBezTo>
                    <a:pt x="181737" y="740473"/>
                    <a:pt x="185738" y="741807"/>
                    <a:pt x="190024" y="741807"/>
                  </a:cubicBezTo>
                  <a:cubicBezTo>
                    <a:pt x="201263" y="741807"/>
                    <a:pt x="210312" y="732663"/>
                    <a:pt x="210312" y="721423"/>
                  </a:cubicBezTo>
                  <a:cubicBezTo>
                    <a:pt x="210312" y="710279"/>
                    <a:pt x="201263" y="701135"/>
                    <a:pt x="190024" y="701135"/>
                  </a:cubicBezTo>
                  <a:cubicBezTo>
                    <a:pt x="178784" y="701135"/>
                    <a:pt x="169736" y="710279"/>
                    <a:pt x="169736" y="721423"/>
                  </a:cubicBezTo>
                  <a:cubicBezTo>
                    <a:pt x="169736" y="725805"/>
                    <a:pt x="171069" y="729805"/>
                    <a:pt x="173355" y="733044"/>
                  </a:cubicBezTo>
                  <a:lnTo>
                    <a:pt x="88011" y="818388"/>
                  </a:lnTo>
                  <a:lnTo>
                    <a:pt x="88011" y="1165384"/>
                  </a:lnTo>
                  <a:lnTo>
                    <a:pt x="151352" y="1228820"/>
                  </a:lnTo>
                  <a:lnTo>
                    <a:pt x="151352" y="1521905"/>
                  </a:lnTo>
                  <a:cubicBezTo>
                    <a:pt x="141732" y="1523524"/>
                    <a:pt x="134493" y="1531906"/>
                    <a:pt x="134493" y="1541907"/>
                  </a:cubicBezTo>
                  <a:cubicBezTo>
                    <a:pt x="134493" y="1553147"/>
                    <a:pt x="143542" y="1562195"/>
                    <a:pt x="154781" y="1562195"/>
                  </a:cubicBezTo>
                  <a:cubicBezTo>
                    <a:pt x="166021" y="1562195"/>
                    <a:pt x="175070" y="1553147"/>
                    <a:pt x="175070" y="1541907"/>
                  </a:cubicBezTo>
                  <a:cubicBezTo>
                    <a:pt x="175070" y="1532001"/>
                    <a:pt x="167926" y="1523714"/>
                    <a:pt x="158496" y="1521905"/>
                  </a:cubicBezTo>
                  <a:close/>
                  <a:moveTo>
                    <a:pt x="316039" y="661511"/>
                  </a:moveTo>
                  <a:cubicBezTo>
                    <a:pt x="316039" y="654177"/>
                    <a:pt x="321945" y="648272"/>
                    <a:pt x="329184" y="648272"/>
                  </a:cubicBezTo>
                  <a:cubicBezTo>
                    <a:pt x="336518" y="648272"/>
                    <a:pt x="342424" y="654177"/>
                    <a:pt x="342424" y="661511"/>
                  </a:cubicBezTo>
                  <a:cubicBezTo>
                    <a:pt x="342424" y="668750"/>
                    <a:pt x="336518" y="674656"/>
                    <a:pt x="329184" y="674656"/>
                  </a:cubicBezTo>
                  <a:cubicBezTo>
                    <a:pt x="326898" y="674656"/>
                    <a:pt x="324707" y="674084"/>
                    <a:pt x="322802" y="672941"/>
                  </a:cubicBezTo>
                  <a:cubicBezTo>
                    <a:pt x="320707" y="671798"/>
                    <a:pt x="318897" y="669988"/>
                    <a:pt x="317754" y="667893"/>
                  </a:cubicBezTo>
                  <a:cubicBezTo>
                    <a:pt x="316611" y="665988"/>
                    <a:pt x="316039" y="663797"/>
                    <a:pt x="316039" y="661511"/>
                  </a:cubicBezTo>
                  <a:close/>
                  <a:moveTo>
                    <a:pt x="33433" y="1500092"/>
                  </a:moveTo>
                  <a:cubicBezTo>
                    <a:pt x="33433" y="1507331"/>
                    <a:pt x="27527" y="1513237"/>
                    <a:pt x="20288" y="1513237"/>
                  </a:cubicBezTo>
                  <a:cubicBezTo>
                    <a:pt x="13049" y="1513237"/>
                    <a:pt x="7144" y="1507331"/>
                    <a:pt x="7144" y="1500092"/>
                  </a:cubicBezTo>
                  <a:cubicBezTo>
                    <a:pt x="7144" y="1493996"/>
                    <a:pt x="11144" y="1488948"/>
                    <a:pt x="16669" y="1487424"/>
                  </a:cubicBezTo>
                  <a:cubicBezTo>
                    <a:pt x="17812" y="1487043"/>
                    <a:pt x="19050" y="1486853"/>
                    <a:pt x="20288" y="1486853"/>
                  </a:cubicBezTo>
                  <a:cubicBezTo>
                    <a:pt x="21527" y="1486853"/>
                    <a:pt x="22670" y="1487043"/>
                    <a:pt x="23813" y="1487424"/>
                  </a:cubicBezTo>
                  <a:cubicBezTo>
                    <a:pt x="29337" y="1488853"/>
                    <a:pt x="33433" y="1493996"/>
                    <a:pt x="33433" y="1500092"/>
                  </a:cubicBezTo>
                  <a:close/>
                  <a:moveTo>
                    <a:pt x="176879" y="721423"/>
                  </a:moveTo>
                  <a:cubicBezTo>
                    <a:pt x="176879" y="714184"/>
                    <a:pt x="182785" y="708279"/>
                    <a:pt x="190024" y="708279"/>
                  </a:cubicBezTo>
                  <a:cubicBezTo>
                    <a:pt x="197263" y="708279"/>
                    <a:pt x="203168" y="714184"/>
                    <a:pt x="203168" y="721423"/>
                  </a:cubicBezTo>
                  <a:cubicBezTo>
                    <a:pt x="203168" y="728758"/>
                    <a:pt x="197263" y="734663"/>
                    <a:pt x="190024" y="734663"/>
                  </a:cubicBezTo>
                  <a:cubicBezTo>
                    <a:pt x="187738" y="734663"/>
                    <a:pt x="185547" y="734092"/>
                    <a:pt x="183642" y="732949"/>
                  </a:cubicBezTo>
                  <a:cubicBezTo>
                    <a:pt x="181546" y="731806"/>
                    <a:pt x="179737" y="730091"/>
                    <a:pt x="178594" y="727901"/>
                  </a:cubicBezTo>
                  <a:cubicBezTo>
                    <a:pt x="177451" y="725996"/>
                    <a:pt x="176879" y="723805"/>
                    <a:pt x="176879" y="721423"/>
                  </a:cubicBezTo>
                  <a:close/>
                  <a:moveTo>
                    <a:pt x="154781" y="1555052"/>
                  </a:moveTo>
                  <a:cubicBezTo>
                    <a:pt x="147542" y="1555052"/>
                    <a:pt x="141637" y="1549146"/>
                    <a:pt x="141637" y="1541907"/>
                  </a:cubicBezTo>
                  <a:cubicBezTo>
                    <a:pt x="141637" y="1535811"/>
                    <a:pt x="145733" y="1530763"/>
                    <a:pt x="151352" y="1529239"/>
                  </a:cubicBezTo>
                  <a:cubicBezTo>
                    <a:pt x="152495" y="1528953"/>
                    <a:pt x="153638" y="1528763"/>
                    <a:pt x="154781" y="1528763"/>
                  </a:cubicBezTo>
                  <a:cubicBezTo>
                    <a:pt x="156115" y="1528763"/>
                    <a:pt x="157353" y="1528953"/>
                    <a:pt x="158496" y="1529334"/>
                  </a:cubicBezTo>
                  <a:cubicBezTo>
                    <a:pt x="163925" y="1530953"/>
                    <a:pt x="167926" y="1536002"/>
                    <a:pt x="167926" y="1541907"/>
                  </a:cubicBezTo>
                  <a:cubicBezTo>
                    <a:pt x="167926" y="1549146"/>
                    <a:pt x="162020" y="1555052"/>
                    <a:pt x="154781" y="15550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439;p37">
              <a:extLst>
                <a:ext uri="{FF2B5EF4-FFF2-40B4-BE49-F238E27FC236}">
                  <a16:creationId xmlns:a16="http://schemas.microsoft.com/office/drawing/2014/main" id="{65C7C536-E249-2A5A-8F88-77DBE015F5AA}"/>
                </a:ext>
              </a:extLst>
            </p:cNvPr>
            <p:cNvSpPr/>
            <p:nvPr/>
          </p:nvSpPr>
          <p:spPr>
            <a:xfrm>
              <a:off x="7666005" y="3837621"/>
              <a:ext cx="75628" cy="444531"/>
            </a:xfrm>
            <a:custGeom>
              <a:avLst/>
              <a:gdLst/>
              <a:ahLst/>
              <a:cxnLst/>
              <a:rect l="l" t="t" r="r" b="b"/>
              <a:pathLst>
                <a:path w="75628" h="444531" extrusionOk="0">
                  <a:moveTo>
                    <a:pt x="58865" y="404146"/>
                  </a:moveTo>
                  <a:lnTo>
                    <a:pt x="58865" y="53816"/>
                  </a:lnTo>
                  <a:lnTo>
                    <a:pt x="30861" y="25813"/>
                  </a:lnTo>
                  <a:cubicBezTo>
                    <a:pt x="32576" y="23241"/>
                    <a:pt x="33528" y="20098"/>
                    <a:pt x="33528" y="16764"/>
                  </a:cubicBezTo>
                  <a:cubicBezTo>
                    <a:pt x="33528" y="7525"/>
                    <a:pt x="26003" y="0"/>
                    <a:pt x="16764" y="0"/>
                  </a:cubicBezTo>
                  <a:cubicBezTo>
                    <a:pt x="7525" y="0"/>
                    <a:pt x="0" y="7525"/>
                    <a:pt x="0" y="16764"/>
                  </a:cubicBezTo>
                  <a:cubicBezTo>
                    <a:pt x="0" y="26003"/>
                    <a:pt x="7525" y="33528"/>
                    <a:pt x="16764" y="33528"/>
                  </a:cubicBezTo>
                  <a:cubicBezTo>
                    <a:pt x="20098" y="33528"/>
                    <a:pt x="23146" y="32480"/>
                    <a:pt x="25813" y="30861"/>
                  </a:cubicBezTo>
                  <a:lnTo>
                    <a:pt x="25813" y="30861"/>
                  </a:lnTo>
                  <a:lnTo>
                    <a:pt x="51721" y="56769"/>
                  </a:lnTo>
                  <a:lnTo>
                    <a:pt x="51721" y="404146"/>
                  </a:lnTo>
                  <a:cubicBezTo>
                    <a:pt x="42196" y="405860"/>
                    <a:pt x="34957" y="414242"/>
                    <a:pt x="34957" y="424148"/>
                  </a:cubicBezTo>
                  <a:cubicBezTo>
                    <a:pt x="34957" y="435388"/>
                    <a:pt x="44101" y="444532"/>
                    <a:pt x="55341" y="444532"/>
                  </a:cubicBezTo>
                  <a:cubicBezTo>
                    <a:pt x="66485" y="444532"/>
                    <a:pt x="75629" y="435388"/>
                    <a:pt x="75629" y="424148"/>
                  </a:cubicBezTo>
                  <a:cubicBezTo>
                    <a:pt x="75629" y="414242"/>
                    <a:pt x="68294" y="405860"/>
                    <a:pt x="58865" y="404146"/>
                  </a:cubicBezTo>
                  <a:close/>
                  <a:moveTo>
                    <a:pt x="55341" y="437388"/>
                  </a:moveTo>
                  <a:cubicBezTo>
                    <a:pt x="48006" y="437388"/>
                    <a:pt x="42101" y="431483"/>
                    <a:pt x="42101" y="424148"/>
                  </a:cubicBezTo>
                  <a:cubicBezTo>
                    <a:pt x="42101" y="418147"/>
                    <a:pt x="46101" y="413099"/>
                    <a:pt x="51721" y="411575"/>
                  </a:cubicBezTo>
                  <a:cubicBezTo>
                    <a:pt x="52864" y="411194"/>
                    <a:pt x="54102" y="411004"/>
                    <a:pt x="55341" y="411004"/>
                  </a:cubicBezTo>
                  <a:cubicBezTo>
                    <a:pt x="56579" y="411004"/>
                    <a:pt x="57722" y="411194"/>
                    <a:pt x="58865" y="411575"/>
                  </a:cubicBezTo>
                  <a:cubicBezTo>
                    <a:pt x="64389" y="413004"/>
                    <a:pt x="68485" y="418147"/>
                    <a:pt x="68485" y="424148"/>
                  </a:cubicBezTo>
                  <a:cubicBezTo>
                    <a:pt x="68485" y="431483"/>
                    <a:pt x="62579" y="437388"/>
                    <a:pt x="55341" y="4373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440;p37">
              <a:extLst>
                <a:ext uri="{FF2B5EF4-FFF2-40B4-BE49-F238E27FC236}">
                  <a16:creationId xmlns:a16="http://schemas.microsoft.com/office/drawing/2014/main" id="{F1243796-37B3-060E-AFD6-2282C41807A6}"/>
                </a:ext>
              </a:extLst>
            </p:cNvPr>
            <p:cNvSpPr/>
            <p:nvPr/>
          </p:nvSpPr>
          <p:spPr>
            <a:xfrm>
              <a:off x="7350442" y="3539870"/>
              <a:ext cx="240982" cy="701039"/>
            </a:xfrm>
            <a:custGeom>
              <a:avLst/>
              <a:gdLst/>
              <a:ahLst/>
              <a:cxnLst/>
              <a:rect l="l" t="t" r="r" b="b"/>
              <a:pathLst>
                <a:path w="240982" h="701039" extrusionOk="0">
                  <a:moveTo>
                    <a:pt x="227838" y="667893"/>
                  </a:moveTo>
                  <a:lnTo>
                    <a:pt x="227838" y="410146"/>
                  </a:lnTo>
                  <a:lnTo>
                    <a:pt x="160210" y="342519"/>
                  </a:lnTo>
                  <a:lnTo>
                    <a:pt x="160210" y="214503"/>
                  </a:lnTo>
                  <a:cubicBezTo>
                    <a:pt x="169545" y="212693"/>
                    <a:pt x="176689" y="204407"/>
                    <a:pt x="176689" y="194596"/>
                  </a:cubicBezTo>
                  <a:cubicBezTo>
                    <a:pt x="176689" y="183356"/>
                    <a:pt x="167545" y="174308"/>
                    <a:pt x="156400" y="174308"/>
                  </a:cubicBezTo>
                  <a:cubicBezTo>
                    <a:pt x="145161" y="174308"/>
                    <a:pt x="136017" y="183356"/>
                    <a:pt x="136017" y="194596"/>
                  </a:cubicBezTo>
                  <a:cubicBezTo>
                    <a:pt x="136017" y="204597"/>
                    <a:pt x="143446" y="212979"/>
                    <a:pt x="153067" y="214598"/>
                  </a:cubicBezTo>
                  <a:lnTo>
                    <a:pt x="153067" y="345472"/>
                  </a:lnTo>
                  <a:lnTo>
                    <a:pt x="220694" y="413099"/>
                  </a:lnTo>
                  <a:lnTo>
                    <a:pt x="220694" y="493681"/>
                  </a:lnTo>
                  <a:lnTo>
                    <a:pt x="103441" y="376428"/>
                  </a:lnTo>
                  <a:lnTo>
                    <a:pt x="103441" y="216122"/>
                  </a:lnTo>
                  <a:lnTo>
                    <a:pt x="23813" y="136493"/>
                  </a:lnTo>
                  <a:lnTo>
                    <a:pt x="23813" y="40291"/>
                  </a:lnTo>
                  <a:cubicBezTo>
                    <a:pt x="33242" y="38576"/>
                    <a:pt x="40576" y="30290"/>
                    <a:pt x="40576" y="20288"/>
                  </a:cubicBezTo>
                  <a:cubicBezTo>
                    <a:pt x="40576" y="9144"/>
                    <a:pt x="31432" y="0"/>
                    <a:pt x="20288" y="0"/>
                  </a:cubicBezTo>
                  <a:cubicBezTo>
                    <a:pt x="9049" y="0"/>
                    <a:pt x="0" y="9144"/>
                    <a:pt x="0" y="20288"/>
                  </a:cubicBezTo>
                  <a:cubicBezTo>
                    <a:pt x="0" y="30290"/>
                    <a:pt x="7144" y="38576"/>
                    <a:pt x="16669" y="40291"/>
                  </a:cubicBezTo>
                  <a:lnTo>
                    <a:pt x="16669" y="139446"/>
                  </a:lnTo>
                  <a:lnTo>
                    <a:pt x="96298" y="219075"/>
                  </a:lnTo>
                  <a:lnTo>
                    <a:pt x="96298" y="379381"/>
                  </a:lnTo>
                  <a:lnTo>
                    <a:pt x="220694" y="503777"/>
                  </a:lnTo>
                  <a:lnTo>
                    <a:pt x="220694" y="667893"/>
                  </a:lnTo>
                  <a:cubicBezTo>
                    <a:pt x="213169" y="669512"/>
                    <a:pt x="207454" y="676180"/>
                    <a:pt x="207454" y="684276"/>
                  </a:cubicBezTo>
                  <a:cubicBezTo>
                    <a:pt x="207454" y="693515"/>
                    <a:pt x="214979" y="701040"/>
                    <a:pt x="224218" y="701040"/>
                  </a:cubicBezTo>
                  <a:cubicBezTo>
                    <a:pt x="233458" y="701040"/>
                    <a:pt x="240982" y="693515"/>
                    <a:pt x="240982" y="684276"/>
                  </a:cubicBezTo>
                  <a:cubicBezTo>
                    <a:pt x="240887" y="676275"/>
                    <a:pt x="235267" y="669608"/>
                    <a:pt x="227838" y="667893"/>
                  </a:cubicBezTo>
                  <a:close/>
                  <a:moveTo>
                    <a:pt x="143161" y="194596"/>
                  </a:moveTo>
                  <a:cubicBezTo>
                    <a:pt x="143161" y="187357"/>
                    <a:pt x="149066" y="181451"/>
                    <a:pt x="156400" y="181451"/>
                  </a:cubicBezTo>
                  <a:cubicBezTo>
                    <a:pt x="163639" y="181451"/>
                    <a:pt x="169545" y="187357"/>
                    <a:pt x="169545" y="194596"/>
                  </a:cubicBezTo>
                  <a:cubicBezTo>
                    <a:pt x="169545" y="200501"/>
                    <a:pt x="165640" y="205550"/>
                    <a:pt x="160210" y="207074"/>
                  </a:cubicBezTo>
                  <a:cubicBezTo>
                    <a:pt x="158972" y="207550"/>
                    <a:pt x="157734" y="207740"/>
                    <a:pt x="156400" y="207740"/>
                  </a:cubicBezTo>
                  <a:cubicBezTo>
                    <a:pt x="155257" y="207740"/>
                    <a:pt x="154114" y="207550"/>
                    <a:pt x="153067" y="207264"/>
                  </a:cubicBezTo>
                  <a:cubicBezTo>
                    <a:pt x="147352" y="205835"/>
                    <a:pt x="143161" y="200692"/>
                    <a:pt x="143161" y="194596"/>
                  </a:cubicBezTo>
                  <a:close/>
                  <a:moveTo>
                    <a:pt x="7144" y="20288"/>
                  </a:moveTo>
                  <a:cubicBezTo>
                    <a:pt x="7144" y="13049"/>
                    <a:pt x="13049" y="7144"/>
                    <a:pt x="20288" y="7144"/>
                  </a:cubicBezTo>
                  <a:cubicBezTo>
                    <a:pt x="27527" y="7144"/>
                    <a:pt x="33433" y="13049"/>
                    <a:pt x="33433" y="20288"/>
                  </a:cubicBezTo>
                  <a:cubicBezTo>
                    <a:pt x="33433" y="26289"/>
                    <a:pt x="29337" y="31433"/>
                    <a:pt x="23813" y="32861"/>
                  </a:cubicBezTo>
                  <a:cubicBezTo>
                    <a:pt x="22669" y="33242"/>
                    <a:pt x="21526" y="33433"/>
                    <a:pt x="20288" y="33433"/>
                  </a:cubicBezTo>
                  <a:cubicBezTo>
                    <a:pt x="19050" y="33433"/>
                    <a:pt x="17812" y="33242"/>
                    <a:pt x="16669" y="32861"/>
                  </a:cubicBezTo>
                  <a:cubicBezTo>
                    <a:pt x="11144" y="31337"/>
                    <a:pt x="7144" y="26289"/>
                    <a:pt x="7144" y="2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441;p37">
              <a:extLst>
                <a:ext uri="{FF2B5EF4-FFF2-40B4-BE49-F238E27FC236}">
                  <a16:creationId xmlns:a16="http://schemas.microsoft.com/office/drawing/2014/main" id="{64603BB6-3AD2-7A62-512E-6079CD7FB51C}"/>
                </a:ext>
              </a:extLst>
            </p:cNvPr>
            <p:cNvSpPr/>
            <p:nvPr/>
          </p:nvSpPr>
          <p:spPr>
            <a:xfrm>
              <a:off x="7557897" y="2823590"/>
              <a:ext cx="322706" cy="857440"/>
            </a:xfrm>
            <a:custGeom>
              <a:avLst/>
              <a:gdLst/>
              <a:ahLst/>
              <a:cxnLst/>
              <a:rect l="l" t="t" r="r" b="b"/>
              <a:pathLst>
                <a:path w="322706" h="857440" extrusionOk="0">
                  <a:moveTo>
                    <a:pt x="20098" y="824293"/>
                  </a:moveTo>
                  <a:lnTo>
                    <a:pt x="20098" y="561213"/>
                  </a:lnTo>
                  <a:lnTo>
                    <a:pt x="309563" y="271748"/>
                  </a:lnTo>
                  <a:lnTo>
                    <a:pt x="309563" y="33147"/>
                  </a:lnTo>
                  <a:cubicBezTo>
                    <a:pt x="317087" y="31528"/>
                    <a:pt x="322707" y="24860"/>
                    <a:pt x="322707" y="16764"/>
                  </a:cubicBezTo>
                  <a:cubicBezTo>
                    <a:pt x="322707" y="7525"/>
                    <a:pt x="315182" y="0"/>
                    <a:pt x="305943" y="0"/>
                  </a:cubicBezTo>
                  <a:cubicBezTo>
                    <a:pt x="296704" y="0"/>
                    <a:pt x="289179" y="7525"/>
                    <a:pt x="289179" y="16764"/>
                  </a:cubicBezTo>
                  <a:cubicBezTo>
                    <a:pt x="289179" y="24765"/>
                    <a:pt x="294799" y="31432"/>
                    <a:pt x="302323" y="33147"/>
                  </a:cubicBezTo>
                  <a:lnTo>
                    <a:pt x="302323" y="268796"/>
                  </a:lnTo>
                  <a:lnTo>
                    <a:pt x="12859" y="558260"/>
                  </a:lnTo>
                  <a:lnTo>
                    <a:pt x="12859" y="824389"/>
                  </a:lnTo>
                  <a:cubicBezTo>
                    <a:pt x="5524" y="826103"/>
                    <a:pt x="0" y="832771"/>
                    <a:pt x="0" y="840676"/>
                  </a:cubicBezTo>
                  <a:cubicBezTo>
                    <a:pt x="0" y="849916"/>
                    <a:pt x="7525" y="857441"/>
                    <a:pt x="16764" y="857441"/>
                  </a:cubicBezTo>
                  <a:cubicBezTo>
                    <a:pt x="26003" y="857441"/>
                    <a:pt x="33528" y="849916"/>
                    <a:pt x="33528" y="840676"/>
                  </a:cubicBezTo>
                  <a:cubicBezTo>
                    <a:pt x="33528" y="832580"/>
                    <a:pt x="27718" y="825818"/>
                    <a:pt x="20098" y="8242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00025" dist="19050" dir="5400000" algn="bl" rotWithShape="0">
                <a:schemeClr val="accent1">
                  <a:alpha val="67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FECCF3E6-A6B1-56C9-8003-627AA094E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166" y="218922"/>
            <a:ext cx="4142522" cy="576000"/>
          </a:xfrm>
        </p:spPr>
        <p:txBody>
          <a:bodyPr/>
          <a:lstStyle/>
          <a:p>
            <a:r>
              <a:rPr lang="en-US" sz="3998" dirty="0">
                <a:solidFill>
                  <a:schemeClr val="accent1"/>
                </a:solidFill>
              </a:rPr>
              <a:t>Canny</a:t>
            </a:r>
            <a:r>
              <a:rPr lang="en-US" sz="3998" dirty="0"/>
              <a:t> Edge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E862BB-95C3-9142-CD2D-87889ABE71C6}"/>
              </a:ext>
            </a:extLst>
          </p:cNvPr>
          <p:cNvSpPr txBox="1"/>
          <p:nvPr/>
        </p:nvSpPr>
        <p:spPr>
          <a:xfrm>
            <a:off x="4458441" y="4820335"/>
            <a:ext cx="22711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>
                <a:solidFill>
                  <a:schemeClr val="tx1"/>
                </a:solidFill>
                <a:latin typeface="Oswald" panose="00000500000000000000" pitchFamily="2" charset="0"/>
              </a:rPr>
              <a:t>8</a:t>
            </a:r>
            <a:endParaRPr 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02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3845">
        <p159:morph option="byObject"/>
      </p:transition>
    </mc:Choice>
    <mc:Fallback xmlns="">
      <p:transition spd="slow" advTm="83845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"/>
</p:tagLst>
</file>

<file path=ppt/theme/theme1.xml><?xml version="1.0" encoding="utf-8"?>
<a:theme xmlns:a="http://schemas.openxmlformats.org/drawingml/2006/main" name="Technology Project Proposal Minitheme by Slidesgo">
  <a:themeElements>
    <a:clrScheme name="Simple Light">
      <a:dk1>
        <a:srgbClr val="FFFFFF"/>
      </a:dk1>
      <a:lt1>
        <a:srgbClr val="E0E0E0"/>
      </a:lt1>
      <a:dk2>
        <a:srgbClr val="666666"/>
      </a:dk2>
      <a:lt2>
        <a:srgbClr val="000000"/>
      </a:lt2>
      <a:accent1>
        <a:srgbClr val="96FFF3"/>
      </a:accent1>
      <a:accent2>
        <a:srgbClr val="8F1EA0"/>
      </a:accent2>
      <a:accent3>
        <a:srgbClr val="3DC6FF"/>
      </a:accent3>
      <a:accent4>
        <a:srgbClr val="2619AA"/>
      </a:accent4>
      <a:accent5>
        <a:srgbClr val="190057"/>
      </a:accent5>
      <a:accent6>
        <a:srgbClr val="F139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60458DD11F544FAEB83E3B04467CA2" ma:contentTypeVersion="0" ma:contentTypeDescription="Create a new document." ma:contentTypeScope="" ma:versionID="87b57ef721a1447cfa7f78b5bab362f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a2b38e48eac528e6615a39d11330981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263DFB-C219-41A9-8BBB-B063D777B6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92423C-6A64-4B44-936F-763EC05506E3}">
  <ds:schemaRefs>
    <ds:schemaRef ds:uri="http://schemas.openxmlformats.org/package/2006/metadata/core-properties"/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A2BEC7D-F987-4A57-AEAB-3E90201DA8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550</Words>
  <Application>Microsoft Office PowerPoint</Application>
  <PresentationFormat>On-screen Show (16:9)</PresentationFormat>
  <Paragraphs>139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Wingdings</vt:lpstr>
      <vt:lpstr>Helvetica</vt:lpstr>
      <vt:lpstr>DM Sans</vt:lpstr>
      <vt:lpstr>Bebas Neue</vt:lpstr>
      <vt:lpstr>Oswald</vt:lpstr>
      <vt:lpstr>Arial</vt:lpstr>
      <vt:lpstr>Cambria Math</vt:lpstr>
      <vt:lpstr>Palatino Linotype</vt:lpstr>
      <vt:lpstr>Calibri</vt:lpstr>
      <vt:lpstr>Oswald ExtraLight</vt:lpstr>
      <vt:lpstr>Technology Project Proposal Minitheme by Slidesgo</vt:lpstr>
      <vt:lpstr>FAKE CURRENCY Using Edge Detection  By Heptacone    </vt:lpstr>
      <vt:lpstr>Introduction</vt:lpstr>
      <vt:lpstr>OUTLINES</vt:lpstr>
      <vt:lpstr>01</vt:lpstr>
      <vt:lpstr>Edge Detection</vt:lpstr>
      <vt:lpstr>Image Acquisition   </vt:lpstr>
      <vt:lpstr>Edge Detection</vt:lpstr>
      <vt:lpstr>Canny Edge detection</vt:lpstr>
      <vt:lpstr>Canny Edge Detection</vt:lpstr>
      <vt:lpstr>Canny Edge Detection</vt:lpstr>
      <vt:lpstr>Image Segmentation</vt:lpstr>
      <vt:lpstr>Feature Extraction</vt:lpstr>
      <vt:lpstr>Comparison</vt:lpstr>
      <vt:lpstr>2. HOG 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&amp; Future Work</vt:lpstr>
      <vt:lpstr>Any Questions ?</vt:lpstr>
      <vt:lpstr>“ It is not always about how to keep your self motivated, We think it is just about how to keep your faith “    Heptacone team quote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CURRENCY Using Edge Detection</dc:title>
  <dc:creator>yousef elbably</dc:creator>
  <cp:lastModifiedBy>مويد احمد عبدالفتاح عبدالحميد البربرى</cp:lastModifiedBy>
  <cp:revision>52</cp:revision>
  <dcterms:modified xsi:type="dcterms:W3CDTF">2023-05-17T21:04:29Z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0x0101001960458DD11F544FAEB83E3B04467CA2</vt:lpwstr>
  </property>
</Properties>
</file>